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1" r:id="rId3"/>
    <p:sldId id="258" r:id="rId4"/>
    <p:sldId id="257" r:id="rId5"/>
    <p:sldId id="260" r:id="rId6"/>
    <p:sldId id="278" r:id="rId7"/>
    <p:sldId id="266" r:id="rId8"/>
    <p:sldId id="267" r:id="rId9"/>
    <p:sldId id="268" r:id="rId10"/>
    <p:sldId id="269" r:id="rId11"/>
    <p:sldId id="279" r:id="rId12"/>
    <p:sldId id="259" r:id="rId13"/>
    <p:sldId id="261" r:id="rId14"/>
    <p:sldId id="283" r:id="rId15"/>
    <p:sldId id="262" r:id="rId16"/>
    <p:sldId id="265" r:id="rId17"/>
    <p:sldId id="277" r:id="rId18"/>
    <p:sldId id="282" r:id="rId19"/>
    <p:sldId id="270" r:id="rId20"/>
    <p:sldId id="271" r:id="rId21"/>
    <p:sldId id="272" r:id="rId22"/>
    <p:sldId id="264" r:id="rId23"/>
    <p:sldId id="273" r:id="rId24"/>
    <p:sldId id="274" r:id="rId25"/>
    <p:sldId id="275" r:id="rId26"/>
    <p:sldId id="263" r:id="rId27"/>
    <p:sldId id="280" r:id="rId28"/>
    <p:sldId id="28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93486-DC09-4CBC-A239-51F23E54AC97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0160AC4-66A1-4E6F-B48F-622D0E56A72D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</a:rPr>
            <a:t>Pública</a:t>
          </a:r>
        </a:p>
      </dgm:t>
    </dgm:pt>
    <dgm:pt modelId="{42FBD021-9B60-4247-BB68-8EA88C3B8BE6}" type="parTrans" cxnId="{0904490B-66B9-4EDC-AFEB-DE01452A3026}">
      <dgm:prSet/>
      <dgm:spPr/>
      <dgm:t>
        <a:bodyPr/>
        <a:lstStyle/>
        <a:p>
          <a:endParaRPr lang="es-MX"/>
        </a:p>
      </dgm:t>
    </dgm:pt>
    <dgm:pt modelId="{1DC01CCB-F010-4D5E-91E1-554F5600FFDA}" type="sibTrans" cxnId="{0904490B-66B9-4EDC-AFEB-DE01452A3026}">
      <dgm:prSet/>
      <dgm:spPr/>
      <dgm:t>
        <a:bodyPr/>
        <a:lstStyle/>
        <a:p>
          <a:endParaRPr lang="es-MX"/>
        </a:p>
      </dgm:t>
    </dgm:pt>
    <dgm:pt modelId="{0C4FB209-FF81-401C-B605-8C2B1D85DF15}">
      <dgm:prSet phldrT="[Texto]" custT="1"/>
      <dgm:spPr/>
      <dgm:t>
        <a:bodyPr/>
        <a:lstStyle/>
        <a:p>
          <a:endParaRPr lang="es-MX" sz="2000" b="1" dirty="0">
            <a:solidFill>
              <a:schemeClr val="tx1"/>
            </a:solidFill>
          </a:endParaRPr>
        </a:p>
      </dgm:t>
    </dgm:pt>
    <dgm:pt modelId="{3CA7C75E-57E6-4826-A209-128D0B14AF06}" type="parTrans" cxnId="{6E245C06-9A26-4E36-92D8-DA03F2782969}">
      <dgm:prSet/>
      <dgm:spPr/>
      <dgm:t>
        <a:bodyPr/>
        <a:lstStyle/>
        <a:p>
          <a:endParaRPr lang="es-MX"/>
        </a:p>
      </dgm:t>
    </dgm:pt>
    <dgm:pt modelId="{88C7F156-D881-4C06-B5EC-1A03D216A715}" type="sibTrans" cxnId="{6E245C06-9A26-4E36-92D8-DA03F2782969}">
      <dgm:prSet/>
      <dgm:spPr/>
      <dgm:t>
        <a:bodyPr/>
        <a:lstStyle/>
        <a:p>
          <a:endParaRPr lang="es-MX"/>
        </a:p>
      </dgm:t>
    </dgm:pt>
    <dgm:pt modelId="{1BDBC5E7-F11B-448C-B42D-EA69638973E0}">
      <dgm:prSet phldrT="[Texto]" custT="1"/>
      <dgm:spPr/>
      <dgm:t>
        <a:bodyPr/>
        <a:lstStyle/>
        <a:p>
          <a:endParaRPr lang="es-MX" sz="2400" b="1" dirty="0">
            <a:solidFill>
              <a:schemeClr val="tx1"/>
            </a:solidFill>
          </a:endParaRPr>
        </a:p>
      </dgm:t>
    </dgm:pt>
    <dgm:pt modelId="{AF67C655-9AD8-4FCA-8638-F2F1440B6117}" type="parTrans" cxnId="{2E2CB05D-8E92-4C67-BF5D-F275F120795B}">
      <dgm:prSet/>
      <dgm:spPr/>
      <dgm:t>
        <a:bodyPr/>
        <a:lstStyle/>
        <a:p>
          <a:endParaRPr lang="es-MX"/>
        </a:p>
      </dgm:t>
    </dgm:pt>
    <dgm:pt modelId="{8B780993-A4D5-47C0-A8EE-6F404FE5FC1E}" type="sibTrans" cxnId="{2E2CB05D-8E92-4C67-BF5D-F275F120795B}">
      <dgm:prSet/>
      <dgm:spPr/>
      <dgm:t>
        <a:bodyPr/>
        <a:lstStyle/>
        <a:p>
          <a:endParaRPr lang="es-MX"/>
        </a:p>
      </dgm:t>
    </dgm:pt>
    <dgm:pt modelId="{7E858029-27BF-4756-9205-CD935EFC1884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dirty="0"/>
            <a:t> </a:t>
          </a:r>
        </a:p>
      </dgm:t>
    </dgm:pt>
    <dgm:pt modelId="{5A8A7019-089D-4DCE-94BD-6167C74234A6}" type="parTrans" cxnId="{530B3452-F6F1-4C5F-8BC3-399D973E2459}">
      <dgm:prSet/>
      <dgm:spPr/>
      <dgm:t>
        <a:bodyPr/>
        <a:lstStyle/>
        <a:p>
          <a:endParaRPr lang="es-MX"/>
        </a:p>
      </dgm:t>
    </dgm:pt>
    <dgm:pt modelId="{FA2D8EB8-2467-4C00-9F03-134D71048364}" type="sibTrans" cxnId="{530B3452-F6F1-4C5F-8BC3-399D973E2459}">
      <dgm:prSet/>
      <dgm:spPr/>
      <dgm:t>
        <a:bodyPr/>
        <a:lstStyle/>
        <a:p>
          <a:endParaRPr lang="es-MX"/>
        </a:p>
      </dgm:t>
    </dgm:pt>
    <dgm:pt modelId="{51054EC2-EBA4-43C1-B768-1D4BD0C7BA8D}" type="pres">
      <dgm:prSet presAssocID="{4FB93486-DC09-4CBC-A239-51F23E54AC97}" presName="compositeShape" presStyleCnt="0">
        <dgm:presLayoutVars>
          <dgm:chMax val="9"/>
          <dgm:dir/>
          <dgm:resizeHandles val="exact"/>
        </dgm:presLayoutVars>
      </dgm:prSet>
      <dgm:spPr/>
    </dgm:pt>
    <dgm:pt modelId="{E0B45BD4-9743-4704-BC64-DFF46EB0B240}" type="pres">
      <dgm:prSet presAssocID="{4FB93486-DC09-4CBC-A239-51F23E54AC97}" presName="triangle1" presStyleLbl="node1" presStyleIdx="0" presStyleCnt="4">
        <dgm:presLayoutVars>
          <dgm:bulletEnabled val="1"/>
        </dgm:presLayoutVars>
      </dgm:prSet>
      <dgm:spPr/>
    </dgm:pt>
    <dgm:pt modelId="{5462B3A5-CD7D-45E2-9DFB-7D41BAD3E531}" type="pres">
      <dgm:prSet presAssocID="{4FB93486-DC09-4CBC-A239-51F23E54AC97}" presName="triangle2" presStyleLbl="node1" presStyleIdx="1" presStyleCnt="4">
        <dgm:presLayoutVars>
          <dgm:bulletEnabled val="1"/>
        </dgm:presLayoutVars>
      </dgm:prSet>
      <dgm:spPr/>
    </dgm:pt>
    <dgm:pt modelId="{45009560-A2CD-4A5A-9769-AD7FC5A7835C}" type="pres">
      <dgm:prSet presAssocID="{4FB93486-DC09-4CBC-A239-51F23E54AC97}" presName="triangle3" presStyleLbl="node1" presStyleIdx="2" presStyleCnt="4" custLinFactNeighborX="78" custLinFactNeighborY="186">
        <dgm:presLayoutVars>
          <dgm:bulletEnabled val="1"/>
        </dgm:presLayoutVars>
      </dgm:prSet>
      <dgm:spPr/>
    </dgm:pt>
    <dgm:pt modelId="{75CEA24C-896D-46BD-9C05-7D3D56C64801}" type="pres">
      <dgm:prSet presAssocID="{4FB93486-DC09-4CBC-A239-51F23E54AC9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E245C06-9A26-4E36-92D8-DA03F2782969}" srcId="{4FB93486-DC09-4CBC-A239-51F23E54AC97}" destId="{0C4FB209-FF81-401C-B605-8C2B1D85DF15}" srcOrd="1" destOrd="0" parTransId="{3CA7C75E-57E6-4826-A209-128D0B14AF06}" sibTransId="{88C7F156-D881-4C06-B5EC-1A03D216A715}"/>
    <dgm:cxn modelId="{0904490B-66B9-4EDC-AFEB-DE01452A3026}" srcId="{4FB93486-DC09-4CBC-A239-51F23E54AC97}" destId="{E0160AC4-66A1-4E6F-B48F-622D0E56A72D}" srcOrd="0" destOrd="0" parTransId="{42FBD021-9B60-4247-BB68-8EA88C3B8BE6}" sibTransId="{1DC01CCB-F010-4D5E-91E1-554F5600FFDA}"/>
    <dgm:cxn modelId="{2435BA0E-13F8-41D4-94C1-5C7A3BC159DC}" type="presOf" srcId="{0C4FB209-FF81-401C-B605-8C2B1D85DF15}" destId="{5462B3A5-CD7D-45E2-9DFB-7D41BAD3E531}" srcOrd="0" destOrd="0" presId="urn:microsoft.com/office/officeart/2005/8/layout/pyramid4"/>
    <dgm:cxn modelId="{0FC12228-3B9E-418F-8089-427E43948AD1}" type="presOf" srcId="{1BDBC5E7-F11B-448C-B42D-EA69638973E0}" destId="{75CEA24C-896D-46BD-9C05-7D3D56C64801}" srcOrd="0" destOrd="0" presId="urn:microsoft.com/office/officeart/2005/8/layout/pyramid4"/>
    <dgm:cxn modelId="{2E2CB05D-8E92-4C67-BF5D-F275F120795B}" srcId="{4FB93486-DC09-4CBC-A239-51F23E54AC97}" destId="{1BDBC5E7-F11B-448C-B42D-EA69638973E0}" srcOrd="3" destOrd="0" parTransId="{AF67C655-9AD8-4FCA-8638-F2F1440B6117}" sibTransId="{8B780993-A4D5-47C0-A8EE-6F404FE5FC1E}"/>
    <dgm:cxn modelId="{5372B063-C32A-4BAD-999C-9FF19E965C2E}" type="presOf" srcId="{E0160AC4-66A1-4E6F-B48F-622D0E56A72D}" destId="{E0B45BD4-9743-4704-BC64-DFF46EB0B240}" srcOrd="0" destOrd="0" presId="urn:microsoft.com/office/officeart/2005/8/layout/pyramid4"/>
    <dgm:cxn modelId="{1B074149-A3D6-4992-827B-35ACD991E9BD}" type="presOf" srcId="{4FB93486-DC09-4CBC-A239-51F23E54AC97}" destId="{51054EC2-EBA4-43C1-B768-1D4BD0C7BA8D}" srcOrd="0" destOrd="0" presId="urn:microsoft.com/office/officeart/2005/8/layout/pyramid4"/>
    <dgm:cxn modelId="{530B3452-F6F1-4C5F-8BC3-399D973E2459}" srcId="{4FB93486-DC09-4CBC-A239-51F23E54AC97}" destId="{7E858029-27BF-4756-9205-CD935EFC1884}" srcOrd="2" destOrd="0" parTransId="{5A8A7019-089D-4DCE-94BD-6167C74234A6}" sibTransId="{FA2D8EB8-2467-4C00-9F03-134D71048364}"/>
    <dgm:cxn modelId="{75BD7290-7109-47BA-9600-7EB3EFA116EB}" type="presOf" srcId="{7E858029-27BF-4756-9205-CD935EFC1884}" destId="{45009560-A2CD-4A5A-9769-AD7FC5A7835C}" srcOrd="0" destOrd="0" presId="urn:microsoft.com/office/officeart/2005/8/layout/pyramid4"/>
    <dgm:cxn modelId="{B9DC233C-B420-49FF-A2E1-593454C6D3BA}" type="presParOf" srcId="{51054EC2-EBA4-43C1-B768-1D4BD0C7BA8D}" destId="{E0B45BD4-9743-4704-BC64-DFF46EB0B240}" srcOrd="0" destOrd="0" presId="urn:microsoft.com/office/officeart/2005/8/layout/pyramid4"/>
    <dgm:cxn modelId="{52C75B21-6B19-4FD1-89DB-4150F78A2482}" type="presParOf" srcId="{51054EC2-EBA4-43C1-B768-1D4BD0C7BA8D}" destId="{5462B3A5-CD7D-45E2-9DFB-7D41BAD3E531}" srcOrd="1" destOrd="0" presId="urn:microsoft.com/office/officeart/2005/8/layout/pyramid4"/>
    <dgm:cxn modelId="{40E506E7-7C15-456B-96D8-71A66F6A0AE8}" type="presParOf" srcId="{51054EC2-EBA4-43C1-B768-1D4BD0C7BA8D}" destId="{45009560-A2CD-4A5A-9769-AD7FC5A7835C}" srcOrd="2" destOrd="0" presId="urn:microsoft.com/office/officeart/2005/8/layout/pyramid4"/>
    <dgm:cxn modelId="{CF2524BC-39EA-4DFD-9B37-B7A9EAB529DB}" type="presParOf" srcId="{51054EC2-EBA4-43C1-B768-1D4BD0C7BA8D}" destId="{75CEA24C-896D-46BD-9C05-7D3D56C6480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DD9B45-2696-4A21-BD24-3DD58A3649DD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CA283169-7306-4E33-8D53-C1B61A067C1A}">
      <dgm:prSet phldrT="[Texto]"/>
      <dgm:spPr/>
      <dgm:t>
        <a:bodyPr/>
        <a:lstStyle/>
        <a:p>
          <a:pPr algn="r"/>
          <a:r>
            <a:rPr lang="es-MX">
              <a:solidFill>
                <a:srgbClr val="002060"/>
              </a:solidFill>
            </a:rPr>
            <a:t>Fundar:</a:t>
          </a:r>
        </a:p>
      </dgm:t>
    </dgm:pt>
    <dgm:pt modelId="{84D7C486-3F7E-4CBA-9E56-010D9CFD4DF9}" type="parTrans" cxnId="{6043208C-8347-4FC0-97A9-62425780FE4E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BF83AFA9-1E3D-4C65-87C0-C673903B63E6}" type="sibTrans" cxnId="{6043208C-8347-4FC0-97A9-62425780FE4E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791D21E3-DC60-4E60-BA54-5127E7E91EDF}">
      <dgm:prSet/>
      <dgm:spPr/>
      <dgm:t>
        <a:bodyPr/>
        <a:lstStyle/>
        <a:p>
          <a:pPr algn="r"/>
          <a:r>
            <a:rPr lang="es-MX">
              <a:solidFill>
                <a:srgbClr val="002060"/>
              </a:solidFill>
            </a:rPr>
            <a:t>Señalar el o los ordenamientos jurídicos, artículos, fracciones, incisos o párrafos que expresamente le otorgan ese carácter.</a:t>
          </a:r>
          <a:endParaRPr lang="es-MX" dirty="0">
            <a:solidFill>
              <a:srgbClr val="002060"/>
            </a:solidFill>
          </a:endParaRPr>
        </a:p>
      </dgm:t>
    </dgm:pt>
    <dgm:pt modelId="{947D9B63-2803-416D-9E09-DA01930FAA22}" type="parTrans" cxnId="{CCE40211-4EE5-4422-A633-1FF27F944D14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DE9CC469-369A-48AC-B909-5C4E50991346}" type="sibTrans" cxnId="{CCE40211-4EE5-4422-A633-1FF27F944D14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3F2CB9A1-45FA-4C42-AD67-37920DBB41E0}">
      <dgm:prSet/>
      <dgm:spPr/>
      <dgm:t>
        <a:bodyPr/>
        <a:lstStyle/>
        <a:p>
          <a:pPr algn="r"/>
          <a:r>
            <a:rPr lang="es-MX">
              <a:solidFill>
                <a:srgbClr val="002060"/>
              </a:solidFill>
            </a:rPr>
            <a:t>No pueden listarse causales de reserva de manera enunciativa o no limitativa.</a:t>
          </a:r>
          <a:endParaRPr lang="es-MX" dirty="0">
            <a:solidFill>
              <a:srgbClr val="002060"/>
            </a:solidFill>
          </a:endParaRPr>
        </a:p>
      </dgm:t>
    </dgm:pt>
    <dgm:pt modelId="{D465999D-3CB6-424A-87AC-1F3F31FC2E04}" type="parTrans" cxnId="{FE05696E-D04D-4919-8872-7B175E69A85B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47393428-868B-420A-B658-A0046E9B7376}" type="sibTrans" cxnId="{FE05696E-D04D-4919-8872-7B175E69A85B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3474558A-1370-484D-A53E-788B79E6C2AB}">
      <dgm:prSet/>
      <dgm:spPr/>
      <dgm:t>
        <a:bodyPr/>
        <a:lstStyle/>
        <a:p>
          <a:pPr algn="r"/>
          <a:r>
            <a:rPr lang="es-MX">
              <a:solidFill>
                <a:srgbClr val="002060"/>
              </a:solidFill>
            </a:rPr>
            <a:t>No se debe interpretar de manera análoga o por mayoría de razón. </a:t>
          </a:r>
          <a:endParaRPr lang="es-MX" dirty="0">
            <a:solidFill>
              <a:srgbClr val="002060"/>
            </a:solidFill>
          </a:endParaRPr>
        </a:p>
      </dgm:t>
    </dgm:pt>
    <dgm:pt modelId="{F7A2C45D-0689-4035-A16F-C0CF7601E57A}" type="parTrans" cxnId="{3B295FB1-E03F-412F-8A26-BEE5611B08B2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6B2E73D5-DF37-4768-8F41-03C8CF0C098F}" type="sibTrans" cxnId="{3B295FB1-E03F-412F-8A26-BEE5611B08B2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8F264113-5324-4EFC-9B0A-5F64164EF2EE}">
      <dgm:prSet/>
      <dgm:spPr/>
      <dgm:t>
        <a:bodyPr/>
        <a:lstStyle/>
        <a:p>
          <a:pPr algn="r"/>
          <a:r>
            <a:rPr lang="es-MX" b="1" u="sng">
              <a:solidFill>
                <a:srgbClr val="002060"/>
              </a:solidFill>
            </a:rPr>
            <a:t>Debe ser exacto.</a:t>
          </a:r>
          <a:endParaRPr lang="es-MX" b="1" u="sng" dirty="0">
            <a:solidFill>
              <a:srgbClr val="002060"/>
            </a:solidFill>
          </a:endParaRPr>
        </a:p>
      </dgm:t>
    </dgm:pt>
    <dgm:pt modelId="{AEE55AE8-CE8E-43D6-96A6-77D9D0A4BFFE}" type="parTrans" cxnId="{F2266183-1FE0-4D8A-B632-8562E9F8EC61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C536D28E-256C-4C27-AEA1-CE1B4A90717A}" type="sibTrans" cxnId="{F2266183-1FE0-4D8A-B632-8562E9F8EC61}">
      <dgm:prSet/>
      <dgm:spPr/>
      <dgm:t>
        <a:bodyPr/>
        <a:lstStyle/>
        <a:p>
          <a:pPr algn="r"/>
          <a:endParaRPr lang="es-MX">
            <a:solidFill>
              <a:schemeClr val="tx1"/>
            </a:solidFill>
          </a:endParaRPr>
        </a:p>
      </dgm:t>
    </dgm:pt>
    <dgm:pt modelId="{A454051E-AFA2-4ECB-97EA-4262A6036AEA}" type="pres">
      <dgm:prSet presAssocID="{3BDD9B45-2696-4A21-BD24-3DD58A3649DD}" presName="composite" presStyleCnt="0">
        <dgm:presLayoutVars>
          <dgm:chMax val="1"/>
          <dgm:dir/>
          <dgm:resizeHandles val="exact"/>
        </dgm:presLayoutVars>
      </dgm:prSet>
      <dgm:spPr/>
    </dgm:pt>
    <dgm:pt modelId="{E7A73D99-1E48-425E-B4DF-EF0994B89C12}" type="pres">
      <dgm:prSet presAssocID="{CA283169-7306-4E33-8D53-C1B61A067C1A}" presName="roof" presStyleLbl="dkBgShp" presStyleIdx="0" presStyleCnt="2" custLinFactNeighborY="-3078"/>
      <dgm:spPr/>
    </dgm:pt>
    <dgm:pt modelId="{B5F00D30-5546-47C2-8D11-8CAC38AEFEDF}" type="pres">
      <dgm:prSet presAssocID="{CA283169-7306-4E33-8D53-C1B61A067C1A}" presName="pillars" presStyleCnt="0"/>
      <dgm:spPr/>
    </dgm:pt>
    <dgm:pt modelId="{D9AE372B-4D5E-45B7-9C62-2532D95FEC04}" type="pres">
      <dgm:prSet presAssocID="{CA283169-7306-4E33-8D53-C1B61A067C1A}" presName="pillar1" presStyleLbl="node1" presStyleIdx="0" presStyleCnt="3">
        <dgm:presLayoutVars>
          <dgm:bulletEnabled val="1"/>
        </dgm:presLayoutVars>
      </dgm:prSet>
      <dgm:spPr/>
    </dgm:pt>
    <dgm:pt modelId="{64A97BDF-D59B-45D2-858D-E3BF73A1082A}" type="pres">
      <dgm:prSet presAssocID="{3F2CB9A1-45FA-4C42-AD67-37920DBB41E0}" presName="pillarX" presStyleLbl="node1" presStyleIdx="1" presStyleCnt="3">
        <dgm:presLayoutVars>
          <dgm:bulletEnabled val="1"/>
        </dgm:presLayoutVars>
      </dgm:prSet>
      <dgm:spPr/>
    </dgm:pt>
    <dgm:pt modelId="{7C225B5F-7D67-46AD-A39C-9D786C3F883E}" type="pres">
      <dgm:prSet presAssocID="{8F264113-5324-4EFC-9B0A-5F64164EF2EE}" presName="pillarX" presStyleLbl="node1" presStyleIdx="2" presStyleCnt="3">
        <dgm:presLayoutVars>
          <dgm:bulletEnabled val="1"/>
        </dgm:presLayoutVars>
      </dgm:prSet>
      <dgm:spPr/>
    </dgm:pt>
    <dgm:pt modelId="{7460CB5F-5637-4D5E-8BFF-6CDA54BB7D45}" type="pres">
      <dgm:prSet presAssocID="{CA283169-7306-4E33-8D53-C1B61A067C1A}" presName="base" presStyleLbl="dkBgShp" presStyleIdx="1" presStyleCnt="2"/>
      <dgm:spPr/>
    </dgm:pt>
  </dgm:ptLst>
  <dgm:cxnLst>
    <dgm:cxn modelId="{7FDCE104-F934-40D9-84DC-5CC0F7C0EC2E}" type="presOf" srcId="{8F264113-5324-4EFC-9B0A-5F64164EF2EE}" destId="{7C225B5F-7D67-46AD-A39C-9D786C3F883E}" srcOrd="0" destOrd="0" presId="urn:microsoft.com/office/officeart/2005/8/layout/hList3"/>
    <dgm:cxn modelId="{CCE40211-4EE5-4422-A633-1FF27F944D14}" srcId="{CA283169-7306-4E33-8D53-C1B61A067C1A}" destId="{791D21E3-DC60-4E60-BA54-5127E7E91EDF}" srcOrd="0" destOrd="0" parTransId="{947D9B63-2803-416D-9E09-DA01930FAA22}" sibTransId="{DE9CC469-369A-48AC-B909-5C4E50991346}"/>
    <dgm:cxn modelId="{0CC4FC1E-5115-4BE0-B643-5ED15A844BB0}" type="presOf" srcId="{3F2CB9A1-45FA-4C42-AD67-37920DBB41E0}" destId="{64A97BDF-D59B-45D2-858D-E3BF73A1082A}" srcOrd="0" destOrd="0" presId="urn:microsoft.com/office/officeart/2005/8/layout/hList3"/>
    <dgm:cxn modelId="{A06CED38-BA71-4288-B2E4-24FD24AAD916}" type="presOf" srcId="{3BDD9B45-2696-4A21-BD24-3DD58A3649DD}" destId="{A454051E-AFA2-4ECB-97EA-4262A6036AEA}" srcOrd="0" destOrd="0" presId="urn:microsoft.com/office/officeart/2005/8/layout/hList3"/>
    <dgm:cxn modelId="{DC1C004B-7998-4E1E-A406-2E1990118085}" type="presOf" srcId="{791D21E3-DC60-4E60-BA54-5127E7E91EDF}" destId="{D9AE372B-4D5E-45B7-9C62-2532D95FEC04}" srcOrd="0" destOrd="0" presId="urn:microsoft.com/office/officeart/2005/8/layout/hList3"/>
    <dgm:cxn modelId="{FE05696E-D04D-4919-8872-7B175E69A85B}" srcId="{CA283169-7306-4E33-8D53-C1B61A067C1A}" destId="{3F2CB9A1-45FA-4C42-AD67-37920DBB41E0}" srcOrd="1" destOrd="0" parTransId="{D465999D-3CB6-424A-87AC-1F3F31FC2E04}" sibTransId="{47393428-868B-420A-B658-A0046E9B7376}"/>
    <dgm:cxn modelId="{F2266183-1FE0-4D8A-B632-8562E9F8EC61}" srcId="{CA283169-7306-4E33-8D53-C1B61A067C1A}" destId="{8F264113-5324-4EFC-9B0A-5F64164EF2EE}" srcOrd="2" destOrd="0" parTransId="{AEE55AE8-CE8E-43D6-96A6-77D9D0A4BFFE}" sibTransId="{C536D28E-256C-4C27-AEA1-CE1B4A90717A}"/>
    <dgm:cxn modelId="{6043208C-8347-4FC0-97A9-62425780FE4E}" srcId="{3BDD9B45-2696-4A21-BD24-3DD58A3649DD}" destId="{CA283169-7306-4E33-8D53-C1B61A067C1A}" srcOrd="0" destOrd="0" parTransId="{84D7C486-3F7E-4CBA-9E56-010D9CFD4DF9}" sibTransId="{BF83AFA9-1E3D-4C65-87C0-C673903B63E6}"/>
    <dgm:cxn modelId="{3B295FB1-E03F-412F-8A26-BEE5611B08B2}" srcId="{3F2CB9A1-45FA-4C42-AD67-37920DBB41E0}" destId="{3474558A-1370-484D-A53E-788B79E6C2AB}" srcOrd="0" destOrd="0" parTransId="{F7A2C45D-0689-4035-A16F-C0CF7601E57A}" sibTransId="{6B2E73D5-DF37-4768-8F41-03C8CF0C098F}"/>
    <dgm:cxn modelId="{80A240BA-2101-412A-B4E7-A6DB0BFD0B0A}" type="presOf" srcId="{CA283169-7306-4E33-8D53-C1B61A067C1A}" destId="{E7A73D99-1E48-425E-B4DF-EF0994B89C12}" srcOrd="0" destOrd="0" presId="urn:microsoft.com/office/officeart/2005/8/layout/hList3"/>
    <dgm:cxn modelId="{061634E3-2639-45C9-A654-73BE51F88ADC}" type="presOf" srcId="{3474558A-1370-484D-A53E-788B79E6C2AB}" destId="{64A97BDF-D59B-45D2-858D-E3BF73A1082A}" srcOrd="0" destOrd="1" presId="urn:microsoft.com/office/officeart/2005/8/layout/hList3"/>
    <dgm:cxn modelId="{F28B94A7-F459-4910-9DC5-86D18016CE19}" type="presParOf" srcId="{A454051E-AFA2-4ECB-97EA-4262A6036AEA}" destId="{E7A73D99-1E48-425E-B4DF-EF0994B89C12}" srcOrd="0" destOrd="0" presId="urn:microsoft.com/office/officeart/2005/8/layout/hList3"/>
    <dgm:cxn modelId="{113DEC0E-47C6-4CC0-88D9-88A7A2071023}" type="presParOf" srcId="{A454051E-AFA2-4ECB-97EA-4262A6036AEA}" destId="{B5F00D30-5546-47C2-8D11-8CAC38AEFEDF}" srcOrd="1" destOrd="0" presId="urn:microsoft.com/office/officeart/2005/8/layout/hList3"/>
    <dgm:cxn modelId="{33D1D971-0291-4275-8E5A-16C779EB4102}" type="presParOf" srcId="{B5F00D30-5546-47C2-8D11-8CAC38AEFEDF}" destId="{D9AE372B-4D5E-45B7-9C62-2532D95FEC04}" srcOrd="0" destOrd="0" presId="urn:microsoft.com/office/officeart/2005/8/layout/hList3"/>
    <dgm:cxn modelId="{2FC724F3-9382-439A-8183-1466D0267AB2}" type="presParOf" srcId="{B5F00D30-5546-47C2-8D11-8CAC38AEFEDF}" destId="{64A97BDF-D59B-45D2-858D-E3BF73A1082A}" srcOrd="1" destOrd="0" presId="urn:microsoft.com/office/officeart/2005/8/layout/hList3"/>
    <dgm:cxn modelId="{6905699C-E7D0-4DE2-AD68-B3ABB9C4A257}" type="presParOf" srcId="{B5F00D30-5546-47C2-8D11-8CAC38AEFEDF}" destId="{7C225B5F-7D67-46AD-A39C-9D786C3F883E}" srcOrd="2" destOrd="0" presId="urn:microsoft.com/office/officeart/2005/8/layout/hList3"/>
    <dgm:cxn modelId="{A40F3A41-4443-4C10-A500-611EFD73560E}" type="presParOf" srcId="{A454051E-AFA2-4ECB-97EA-4262A6036AEA}" destId="{7460CB5F-5637-4D5E-8BFF-6CDA54BB7D4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D09A2-52CA-4093-813B-7A4AAE7BD32A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MX"/>
        </a:p>
      </dgm:t>
    </dgm:pt>
    <dgm:pt modelId="{7E8D71F0-15E3-437D-A694-089CB7C382A0}">
      <dgm:prSet phldrT="[Texto]"/>
      <dgm:spPr/>
      <dgm:t>
        <a:bodyPr/>
        <a:lstStyle/>
        <a:p>
          <a:r>
            <a:rPr lang="es-MX">
              <a:solidFill>
                <a:srgbClr val="002060"/>
              </a:solidFill>
            </a:rPr>
            <a:t>Motivar:</a:t>
          </a:r>
          <a:endParaRPr lang="es-MX" dirty="0">
            <a:solidFill>
              <a:srgbClr val="002060"/>
            </a:solidFill>
          </a:endParaRPr>
        </a:p>
      </dgm:t>
    </dgm:pt>
    <dgm:pt modelId="{A53D8D0E-5DC3-4445-B2AB-D54D0ED201BF}" type="parTrans" cxnId="{62B11034-E251-4F39-AD04-9114B1D4595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9AB1221-5E3F-4890-ACAA-5972FDD6A79D}" type="sibTrans" cxnId="{62B11034-E251-4F39-AD04-9114B1D45957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98F5ED8-0B86-4FD2-941E-BECD9EF620D9}">
      <dgm:prSet/>
      <dgm:spPr/>
      <dgm:t>
        <a:bodyPr/>
        <a:lstStyle/>
        <a:p>
          <a:r>
            <a:rPr lang="es-MX">
              <a:solidFill>
                <a:srgbClr val="002060"/>
              </a:solidFill>
            </a:rPr>
            <a:t>Se refiere a señalar las razones, motivos o circunstancias especiales que llevaron al sujeto obligado a concluir que el caso particular se encuadra dentro de algún supuesto.</a:t>
          </a:r>
          <a:endParaRPr lang="es-MX" dirty="0">
            <a:solidFill>
              <a:srgbClr val="002060"/>
            </a:solidFill>
          </a:endParaRPr>
        </a:p>
      </dgm:t>
    </dgm:pt>
    <dgm:pt modelId="{6CA77266-797C-462B-A88A-6AE8AB566DC7}" type="parTrans" cxnId="{07FE250F-5580-45E6-8466-676A3D3035F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00EB16E1-F326-4724-9511-A61DD6FA7D43}" type="sibTrans" cxnId="{07FE250F-5580-45E6-8466-676A3D3035FF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F39FD17-20BA-447F-A9EA-B3B102F6D6E1}">
      <dgm:prSet/>
      <dgm:spPr/>
      <dgm:t>
        <a:bodyPr/>
        <a:lstStyle/>
        <a:p>
          <a:r>
            <a:rPr lang="es-MX">
              <a:solidFill>
                <a:srgbClr val="002060"/>
              </a:solidFill>
            </a:rPr>
            <a:t>Se debe aplicar una prueba de daño.</a:t>
          </a:r>
          <a:endParaRPr lang="es-MX" dirty="0">
            <a:solidFill>
              <a:srgbClr val="002060"/>
            </a:solidFill>
          </a:endParaRPr>
        </a:p>
      </dgm:t>
    </dgm:pt>
    <dgm:pt modelId="{445CAC0C-2F9A-4608-B54C-CF536503E5E5}" type="parTrans" cxnId="{104F0A98-97C0-4F6C-8BEA-8529FF02D03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967325E-974B-459A-ADF1-1173DF81B839}" type="sibTrans" cxnId="{104F0A98-97C0-4F6C-8BEA-8529FF02D03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83C412C-770D-445B-A950-8A2E6A9A2F9D}" type="pres">
      <dgm:prSet presAssocID="{E8AD09A2-52CA-4093-813B-7A4AAE7BD32A}" presName="composite" presStyleCnt="0">
        <dgm:presLayoutVars>
          <dgm:chMax val="1"/>
          <dgm:dir/>
          <dgm:resizeHandles val="exact"/>
        </dgm:presLayoutVars>
      </dgm:prSet>
      <dgm:spPr/>
    </dgm:pt>
    <dgm:pt modelId="{CDE8F4AE-BAC8-4AE2-9D35-0C050879546F}" type="pres">
      <dgm:prSet presAssocID="{7E8D71F0-15E3-437D-A694-089CB7C382A0}" presName="roof" presStyleLbl="dkBgShp" presStyleIdx="0" presStyleCnt="2" custLinFactNeighborY="-597"/>
      <dgm:spPr/>
    </dgm:pt>
    <dgm:pt modelId="{34522F84-484A-4106-9185-D49D58EABB0C}" type="pres">
      <dgm:prSet presAssocID="{7E8D71F0-15E3-437D-A694-089CB7C382A0}" presName="pillars" presStyleCnt="0"/>
      <dgm:spPr/>
    </dgm:pt>
    <dgm:pt modelId="{D8A2E026-6A7F-4D5B-9ACD-991108932F49}" type="pres">
      <dgm:prSet presAssocID="{7E8D71F0-15E3-437D-A694-089CB7C382A0}" presName="pillar1" presStyleLbl="node1" presStyleIdx="0" presStyleCnt="2">
        <dgm:presLayoutVars>
          <dgm:bulletEnabled val="1"/>
        </dgm:presLayoutVars>
      </dgm:prSet>
      <dgm:spPr/>
    </dgm:pt>
    <dgm:pt modelId="{8C7EC344-6777-4F91-9301-7AB63EEABDFF}" type="pres">
      <dgm:prSet presAssocID="{AF39FD17-20BA-447F-A9EA-B3B102F6D6E1}" presName="pillarX" presStyleLbl="node1" presStyleIdx="1" presStyleCnt="2">
        <dgm:presLayoutVars>
          <dgm:bulletEnabled val="1"/>
        </dgm:presLayoutVars>
      </dgm:prSet>
      <dgm:spPr/>
    </dgm:pt>
    <dgm:pt modelId="{3090CC22-7BE4-45C9-8C7F-5D5155A1F491}" type="pres">
      <dgm:prSet presAssocID="{7E8D71F0-15E3-437D-A694-089CB7C382A0}" presName="base" presStyleLbl="dkBgShp" presStyleIdx="1" presStyleCnt="2"/>
      <dgm:spPr/>
    </dgm:pt>
  </dgm:ptLst>
  <dgm:cxnLst>
    <dgm:cxn modelId="{07FE250F-5580-45E6-8466-676A3D3035FF}" srcId="{7E8D71F0-15E3-437D-A694-089CB7C382A0}" destId="{498F5ED8-0B86-4FD2-941E-BECD9EF620D9}" srcOrd="0" destOrd="0" parTransId="{6CA77266-797C-462B-A88A-6AE8AB566DC7}" sibTransId="{00EB16E1-F326-4724-9511-A61DD6FA7D43}"/>
    <dgm:cxn modelId="{62B11034-E251-4F39-AD04-9114B1D45957}" srcId="{E8AD09A2-52CA-4093-813B-7A4AAE7BD32A}" destId="{7E8D71F0-15E3-437D-A694-089CB7C382A0}" srcOrd="0" destOrd="0" parTransId="{A53D8D0E-5DC3-4445-B2AB-D54D0ED201BF}" sibTransId="{B9AB1221-5E3F-4890-ACAA-5972FDD6A79D}"/>
    <dgm:cxn modelId="{69C52646-AF75-41C8-B04A-D83BF4965D2D}" type="presOf" srcId="{AF39FD17-20BA-447F-A9EA-B3B102F6D6E1}" destId="{8C7EC344-6777-4F91-9301-7AB63EEABDFF}" srcOrd="0" destOrd="0" presId="urn:microsoft.com/office/officeart/2005/8/layout/hList3"/>
    <dgm:cxn modelId="{50F33E92-8AB0-467A-9DB1-B28F98A3AE9C}" type="presOf" srcId="{498F5ED8-0B86-4FD2-941E-BECD9EF620D9}" destId="{D8A2E026-6A7F-4D5B-9ACD-991108932F49}" srcOrd="0" destOrd="0" presId="urn:microsoft.com/office/officeart/2005/8/layout/hList3"/>
    <dgm:cxn modelId="{104F0A98-97C0-4F6C-8BEA-8529FF02D036}" srcId="{7E8D71F0-15E3-437D-A694-089CB7C382A0}" destId="{AF39FD17-20BA-447F-A9EA-B3B102F6D6E1}" srcOrd="1" destOrd="0" parTransId="{445CAC0C-2F9A-4608-B54C-CF536503E5E5}" sibTransId="{5967325E-974B-459A-ADF1-1173DF81B839}"/>
    <dgm:cxn modelId="{50018DB5-1F8E-4D9D-AC5E-0391BF880214}" type="presOf" srcId="{E8AD09A2-52CA-4093-813B-7A4AAE7BD32A}" destId="{D83C412C-770D-445B-A950-8A2E6A9A2F9D}" srcOrd="0" destOrd="0" presId="urn:microsoft.com/office/officeart/2005/8/layout/hList3"/>
    <dgm:cxn modelId="{E06108C2-5590-4E97-9EE8-2A0020BCE63E}" type="presOf" srcId="{7E8D71F0-15E3-437D-A694-089CB7C382A0}" destId="{CDE8F4AE-BAC8-4AE2-9D35-0C050879546F}" srcOrd="0" destOrd="0" presId="urn:microsoft.com/office/officeart/2005/8/layout/hList3"/>
    <dgm:cxn modelId="{760BF2BA-1643-434B-8D15-8450D46C71B7}" type="presParOf" srcId="{D83C412C-770D-445B-A950-8A2E6A9A2F9D}" destId="{CDE8F4AE-BAC8-4AE2-9D35-0C050879546F}" srcOrd="0" destOrd="0" presId="urn:microsoft.com/office/officeart/2005/8/layout/hList3"/>
    <dgm:cxn modelId="{6452CE16-33E2-4506-8D93-26A7C33997D2}" type="presParOf" srcId="{D83C412C-770D-445B-A950-8A2E6A9A2F9D}" destId="{34522F84-484A-4106-9185-D49D58EABB0C}" srcOrd="1" destOrd="0" presId="urn:microsoft.com/office/officeart/2005/8/layout/hList3"/>
    <dgm:cxn modelId="{4CE5D25E-2810-4125-9F04-061C7377D2AF}" type="presParOf" srcId="{34522F84-484A-4106-9185-D49D58EABB0C}" destId="{D8A2E026-6A7F-4D5B-9ACD-991108932F49}" srcOrd="0" destOrd="0" presId="urn:microsoft.com/office/officeart/2005/8/layout/hList3"/>
    <dgm:cxn modelId="{1652B5A5-E932-43BD-B4BA-C07A259D9B13}" type="presParOf" srcId="{34522F84-484A-4106-9185-D49D58EABB0C}" destId="{8C7EC344-6777-4F91-9301-7AB63EEABDFF}" srcOrd="1" destOrd="0" presId="urn:microsoft.com/office/officeart/2005/8/layout/hList3"/>
    <dgm:cxn modelId="{862B573F-8F15-4C13-9056-A2882D13EA0D}" type="presParOf" srcId="{D83C412C-770D-445B-A950-8A2E6A9A2F9D}" destId="{3090CC22-7BE4-45C9-8C7F-5D5155A1F49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11DB9-EC1C-47EB-803A-567504462C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27538E1-D479-4DB1-BCF5-50E9C8C5677E}">
      <dgm:prSet phldrT="[Texto]"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pueda comprometer la seguridad nacional, la seguridad pública o la defensa nacional y cuente con un propósito genuino y un efecto demostrable.</a:t>
          </a:r>
          <a:endParaRPr lang="es-MX" sz="1600" b="1" dirty="0"/>
        </a:p>
      </dgm:t>
    </dgm:pt>
    <dgm:pt modelId="{B2529020-4CC6-4E0A-A359-426CBB95730F}" type="parTrans" cxnId="{AFDCC0F3-38F2-4DD5-8F9E-28D6300CC475}">
      <dgm:prSet/>
      <dgm:spPr/>
      <dgm:t>
        <a:bodyPr/>
        <a:lstStyle/>
        <a:p>
          <a:endParaRPr lang="es-MX" sz="4000" b="1"/>
        </a:p>
      </dgm:t>
    </dgm:pt>
    <dgm:pt modelId="{2DB9EBE8-0046-47F7-9549-E15537827E86}" type="sibTrans" cxnId="{AFDCC0F3-38F2-4DD5-8F9E-28D6300CC475}">
      <dgm:prSet/>
      <dgm:spPr/>
      <dgm:t>
        <a:bodyPr/>
        <a:lstStyle/>
        <a:p>
          <a:endParaRPr lang="es-MX" sz="4000" b="1"/>
        </a:p>
      </dgm:t>
    </dgm:pt>
    <dgm:pt modelId="{96CB3E16-77B2-44A3-BC60-F677FE7E6589}">
      <dgm:prSet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pueda menoscabar la conducción de las negociaciones y relaciones internacionales.</a:t>
          </a:r>
        </a:p>
      </dgm:t>
    </dgm:pt>
    <dgm:pt modelId="{D4F8C04E-BC3A-4F79-BF34-BD56656E3545}" type="parTrans" cxnId="{B1BE72C2-BFCD-494A-AD9C-8001652853E8}">
      <dgm:prSet/>
      <dgm:spPr/>
      <dgm:t>
        <a:bodyPr/>
        <a:lstStyle/>
        <a:p>
          <a:endParaRPr lang="es-MX" sz="4000" b="1"/>
        </a:p>
      </dgm:t>
    </dgm:pt>
    <dgm:pt modelId="{F9211E92-45E5-41D9-8ECE-DC7ACB963C12}" type="sibTrans" cxnId="{B1BE72C2-BFCD-494A-AD9C-8001652853E8}">
      <dgm:prSet/>
      <dgm:spPr/>
      <dgm:t>
        <a:bodyPr/>
        <a:lstStyle/>
        <a:p>
          <a:endParaRPr lang="es-MX" sz="4000" b="1"/>
        </a:p>
      </dgm:t>
    </dgm:pt>
    <dgm:pt modelId="{66E66C24-DD15-4161-A061-CF3C24485AE7}">
      <dgm:prSet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entreguen al Estado mexicano expresamente con ese carácter, por otro sujetos de derecho internacional, excepto en violaciones graves de derechos humanos o delitos de lesa humanidad</a:t>
          </a:r>
        </a:p>
      </dgm:t>
    </dgm:pt>
    <dgm:pt modelId="{7790C8CA-1DE7-4608-A92D-9946BD0A56E3}" type="parTrans" cxnId="{0C24D670-3889-42E1-BACC-2309E5214E01}">
      <dgm:prSet/>
      <dgm:spPr/>
      <dgm:t>
        <a:bodyPr/>
        <a:lstStyle/>
        <a:p>
          <a:endParaRPr lang="es-MX" sz="4000" b="1"/>
        </a:p>
      </dgm:t>
    </dgm:pt>
    <dgm:pt modelId="{ABDA37B9-F7B4-4AA2-B570-8E1BFE32C148}" type="sibTrans" cxnId="{0C24D670-3889-42E1-BACC-2309E5214E01}">
      <dgm:prSet/>
      <dgm:spPr/>
      <dgm:t>
        <a:bodyPr/>
        <a:lstStyle/>
        <a:p>
          <a:endParaRPr lang="es-MX" sz="4000" b="1"/>
        </a:p>
      </dgm:t>
    </dgm:pt>
    <dgm:pt modelId="{16B6AF31-07CA-406E-942C-CA465994B189}">
      <dgm:prSet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obstruya las actividades de verificación, inspección y auditoría relativas al cumplimiento de las leyes o afecte la recaudación de contribuciones.</a:t>
          </a:r>
        </a:p>
      </dgm:t>
    </dgm:pt>
    <dgm:pt modelId="{109A5790-BC8F-42D3-8EFB-C1F2940AE9FB}" type="parTrans" cxnId="{14962399-A11A-4ECF-8C59-C3CCF6CE1772}">
      <dgm:prSet/>
      <dgm:spPr/>
      <dgm:t>
        <a:bodyPr/>
        <a:lstStyle/>
        <a:p>
          <a:endParaRPr lang="es-MX" sz="4000" b="1"/>
        </a:p>
      </dgm:t>
    </dgm:pt>
    <dgm:pt modelId="{AA9C0813-F963-474D-AC88-D3A583FD9918}" type="sibTrans" cxnId="{14962399-A11A-4ECF-8C59-C3CCF6CE1772}">
      <dgm:prSet/>
      <dgm:spPr/>
      <dgm:t>
        <a:bodyPr/>
        <a:lstStyle/>
        <a:p>
          <a:endParaRPr lang="es-MX" sz="4000" b="1"/>
        </a:p>
      </dgm:t>
    </dgm:pt>
    <dgm:pt modelId="{2520C5A9-E3D5-4D75-8860-BA581EBE1246}">
      <dgm:prSet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obstruir la prevención o persecución de los delitos.</a:t>
          </a:r>
        </a:p>
      </dgm:t>
    </dgm:pt>
    <dgm:pt modelId="{99EDFE26-E95B-4291-A0F7-F57DA82B579B}" type="parTrans" cxnId="{EB9B1BF0-95D5-4EAE-B64E-0CEA57BCE87C}">
      <dgm:prSet/>
      <dgm:spPr/>
      <dgm:t>
        <a:bodyPr/>
        <a:lstStyle/>
        <a:p>
          <a:endParaRPr lang="es-MX" sz="4000" b="1"/>
        </a:p>
      </dgm:t>
    </dgm:pt>
    <dgm:pt modelId="{17312948-9484-4E8B-B92C-765F21F60B9B}" type="sibTrans" cxnId="{EB9B1BF0-95D5-4EAE-B64E-0CEA57BCE87C}">
      <dgm:prSet/>
      <dgm:spPr/>
      <dgm:t>
        <a:bodyPr/>
        <a:lstStyle/>
        <a:p>
          <a:endParaRPr lang="es-MX" sz="4000" b="1"/>
        </a:p>
      </dgm:t>
    </dgm:pt>
    <dgm:pt modelId="{36BE2EF0-E073-4396-85C6-F3560C7E22E4}">
      <dgm:prSet custT="1"/>
      <dgm:spPr/>
      <dgm:t>
        <a:bodyPr/>
        <a:lstStyle/>
        <a:p>
          <a:r>
            <a:rPr lang="es-ES" sz="14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afectar la efectividad de las medidas adoptadas en relación con las políticas en materia monetaria, cambiaria o del sistema financiero del país; pueda poner en riesgo la estabilidad de las instituciones financieras.</a:t>
          </a:r>
        </a:p>
      </dgm:t>
    </dgm:pt>
    <dgm:pt modelId="{217B318F-4A21-4F84-BDAF-5E6FA3D26671}" type="parTrans" cxnId="{0560C2EB-0FC7-4AE7-BB35-8A63B84F408E}">
      <dgm:prSet/>
      <dgm:spPr/>
      <dgm:t>
        <a:bodyPr/>
        <a:lstStyle/>
        <a:p>
          <a:endParaRPr lang="es-MX" b="1"/>
        </a:p>
      </dgm:t>
    </dgm:pt>
    <dgm:pt modelId="{30C57085-984C-42C0-BCA8-2E43AC5C278E}" type="sibTrans" cxnId="{0560C2EB-0FC7-4AE7-BB35-8A63B84F408E}">
      <dgm:prSet/>
      <dgm:spPr/>
      <dgm:t>
        <a:bodyPr/>
        <a:lstStyle/>
        <a:p>
          <a:endParaRPr lang="es-MX" b="1"/>
        </a:p>
      </dgm:t>
    </dgm:pt>
    <dgm:pt modelId="{11360A18-823F-4937-B432-52956ED430F4}">
      <dgm:prSet custT="1"/>
      <dgm:spPr/>
      <dgm:t>
        <a:bodyPr/>
        <a:lstStyle/>
        <a:p>
          <a:r>
            <a:rPr lang="es-ES" sz="1600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poner en riesgo la vida, seguridad o salud de una persona física.</a:t>
          </a:r>
        </a:p>
      </dgm:t>
    </dgm:pt>
    <dgm:pt modelId="{054DF7C8-45F3-459E-9325-A641A29552C4}" type="parTrans" cxnId="{40D6E9CA-B5C7-469D-8460-8B5ED0BF93B0}">
      <dgm:prSet/>
      <dgm:spPr/>
      <dgm:t>
        <a:bodyPr/>
        <a:lstStyle/>
        <a:p>
          <a:endParaRPr lang="es-MX" b="1"/>
        </a:p>
      </dgm:t>
    </dgm:pt>
    <dgm:pt modelId="{80147684-70E3-42D3-90FA-C8AB75E9270F}" type="sibTrans" cxnId="{40D6E9CA-B5C7-469D-8460-8B5ED0BF93B0}">
      <dgm:prSet/>
      <dgm:spPr/>
      <dgm:t>
        <a:bodyPr/>
        <a:lstStyle/>
        <a:p>
          <a:endParaRPr lang="es-MX" b="1"/>
        </a:p>
      </dgm:t>
    </dgm:pt>
    <dgm:pt modelId="{82091F5E-B46B-4C8B-B17D-B3E7BA926501}" type="pres">
      <dgm:prSet presAssocID="{E7211DB9-EC1C-47EB-803A-567504462C42}" presName="diagram" presStyleCnt="0">
        <dgm:presLayoutVars>
          <dgm:dir/>
          <dgm:resizeHandles val="exact"/>
        </dgm:presLayoutVars>
      </dgm:prSet>
      <dgm:spPr/>
    </dgm:pt>
    <dgm:pt modelId="{B6F70E6C-1E1D-4939-B3A1-0FB28EAC6714}" type="pres">
      <dgm:prSet presAssocID="{427538E1-D479-4DB1-BCF5-50E9C8C5677E}" presName="node" presStyleLbl="node1" presStyleIdx="0" presStyleCnt="7" custLinFactNeighborY="-2949">
        <dgm:presLayoutVars>
          <dgm:bulletEnabled val="1"/>
        </dgm:presLayoutVars>
      </dgm:prSet>
      <dgm:spPr/>
    </dgm:pt>
    <dgm:pt modelId="{120CB25D-2968-4BA5-B72C-77A2EACE3823}" type="pres">
      <dgm:prSet presAssocID="{2DB9EBE8-0046-47F7-9549-E15537827E86}" presName="sibTrans" presStyleCnt="0"/>
      <dgm:spPr/>
    </dgm:pt>
    <dgm:pt modelId="{E3BA0627-7145-4C21-8B13-BE868D7ED177}" type="pres">
      <dgm:prSet presAssocID="{96CB3E16-77B2-44A3-BC60-F677FE7E6589}" presName="node" presStyleLbl="node1" presStyleIdx="1" presStyleCnt="7">
        <dgm:presLayoutVars>
          <dgm:bulletEnabled val="1"/>
        </dgm:presLayoutVars>
      </dgm:prSet>
      <dgm:spPr/>
    </dgm:pt>
    <dgm:pt modelId="{4C5C20A1-7AA1-46BD-9B47-285FB3555CBC}" type="pres">
      <dgm:prSet presAssocID="{F9211E92-45E5-41D9-8ECE-DC7ACB963C12}" presName="sibTrans" presStyleCnt="0"/>
      <dgm:spPr/>
    </dgm:pt>
    <dgm:pt modelId="{81BFC739-A377-4ABD-9334-1D4E4CB4CBF1}" type="pres">
      <dgm:prSet presAssocID="{66E66C24-DD15-4161-A061-CF3C24485AE7}" presName="node" presStyleLbl="node1" presStyleIdx="2" presStyleCnt="7" custLinFactNeighborY="-2654">
        <dgm:presLayoutVars>
          <dgm:bulletEnabled val="1"/>
        </dgm:presLayoutVars>
      </dgm:prSet>
      <dgm:spPr/>
    </dgm:pt>
    <dgm:pt modelId="{505EE00C-E94D-4CAE-8EA5-359D12312081}" type="pres">
      <dgm:prSet presAssocID="{ABDA37B9-F7B4-4AA2-B570-8E1BFE32C148}" presName="sibTrans" presStyleCnt="0"/>
      <dgm:spPr/>
    </dgm:pt>
    <dgm:pt modelId="{8CEFACE9-7F93-4E5A-A007-C7B9E445456F}" type="pres">
      <dgm:prSet presAssocID="{36BE2EF0-E073-4396-85C6-F3560C7E22E4}" presName="node" presStyleLbl="node1" presStyleIdx="3" presStyleCnt="7">
        <dgm:presLayoutVars>
          <dgm:bulletEnabled val="1"/>
        </dgm:presLayoutVars>
      </dgm:prSet>
      <dgm:spPr/>
    </dgm:pt>
    <dgm:pt modelId="{47FA80E4-DA3E-413F-9AC6-11CF53B813CA}" type="pres">
      <dgm:prSet presAssocID="{30C57085-984C-42C0-BCA8-2E43AC5C278E}" presName="sibTrans" presStyleCnt="0"/>
      <dgm:spPr/>
    </dgm:pt>
    <dgm:pt modelId="{C584C8E5-76B4-445E-B07E-4FF1A33709D4}" type="pres">
      <dgm:prSet presAssocID="{11360A18-823F-4937-B432-52956ED430F4}" presName="node" presStyleLbl="node1" presStyleIdx="4" presStyleCnt="7">
        <dgm:presLayoutVars>
          <dgm:bulletEnabled val="1"/>
        </dgm:presLayoutVars>
      </dgm:prSet>
      <dgm:spPr/>
    </dgm:pt>
    <dgm:pt modelId="{8AB6F2E8-ED3C-4914-8C4D-E56C4DC3D465}" type="pres">
      <dgm:prSet presAssocID="{80147684-70E3-42D3-90FA-C8AB75E9270F}" presName="sibTrans" presStyleCnt="0"/>
      <dgm:spPr/>
    </dgm:pt>
    <dgm:pt modelId="{7D6912D4-D4BF-4086-A290-B3FE709B637A}" type="pres">
      <dgm:prSet presAssocID="{16B6AF31-07CA-406E-942C-CA465994B189}" presName="node" presStyleLbl="node1" presStyleIdx="5" presStyleCnt="7">
        <dgm:presLayoutVars>
          <dgm:bulletEnabled val="1"/>
        </dgm:presLayoutVars>
      </dgm:prSet>
      <dgm:spPr/>
    </dgm:pt>
    <dgm:pt modelId="{F1859726-C033-415C-9D25-53FE0ABE6666}" type="pres">
      <dgm:prSet presAssocID="{AA9C0813-F963-474D-AC88-D3A583FD9918}" presName="sibTrans" presStyleCnt="0"/>
      <dgm:spPr/>
    </dgm:pt>
    <dgm:pt modelId="{8E36BB67-FAD3-48B4-B650-BBCFBF23D67E}" type="pres">
      <dgm:prSet presAssocID="{2520C5A9-E3D5-4D75-8860-BA581EBE1246}" presName="node" presStyleLbl="node1" presStyleIdx="6" presStyleCnt="7">
        <dgm:presLayoutVars>
          <dgm:bulletEnabled val="1"/>
        </dgm:presLayoutVars>
      </dgm:prSet>
      <dgm:spPr/>
    </dgm:pt>
  </dgm:ptLst>
  <dgm:cxnLst>
    <dgm:cxn modelId="{A549D41C-1F41-4DF9-9EDF-EB187F341F85}" type="presOf" srcId="{66E66C24-DD15-4161-A061-CF3C24485AE7}" destId="{81BFC739-A377-4ABD-9334-1D4E4CB4CBF1}" srcOrd="0" destOrd="0" presId="urn:microsoft.com/office/officeart/2005/8/layout/default"/>
    <dgm:cxn modelId="{DD353136-5306-4647-81FC-B567C03089CF}" type="presOf" srcId="{96CB3E16-77B2-44A3-BC60-F677FE7E6589}" destId="{E3BA0627-7145-4C21-8B13-BE868D7ED177}" srcOrd="0" destOrd="0" presId="urn:microsoft.com/office/officeart/2005/8/layout/default"/>
    <dgm:cxn modelId="{A8766B3E-3DDF-4A3D-AE19-599DD734C074}" type="presOf" srcId="{E7211DB9-EC1C-47EB-803A-567504462C42}" destId="{82091F5E-B46B-4C8B-B17D-B3E7BA926501}" srcOrd="0" destOrd="0" presId="urn:microsoft.com/office/officeart/2005/8/layout/default"/>
    <dgm:cxn modelId="{0A7E8140-3D97-4C20-BDF7-ADDA4353C3E7}" type="presOf" srcId="{36BE2EF0-E073-4396-85C6-F3560C7E22E4}" destId="{8CEFACE9-7F93-4E5A-A007-C7B9E445456F}" srcOrd="0" destOrd="0" presId="urn:microsoft.com/office/officeart/2005/8/layout/default"/>
    <dgm:cxn modelId="{B4B64B42-AF41-4567-992C-2377F1E523F7}" type="presOf" srcId="{2520C5A9-E3D5-4D75-8860-BA581EBE1246}" destId="{8E36BB67-FAD3-48B4-B650-BBCFBF23D67E}" srcOrd="0" destOrd="0" presId="urn:microsoft.com/office/officeart/2005/8/layout/default"/>
    <dgm:cxn modelId="{0C24D670-3889-42E1-BACC-2309E5214E01}" srcId="{E7211DB9-EC1C-47EB-803A-567504462C42}" destId="{66E66C24-DD15-4161-A061-CF3C24485AE7}" srcOrd="2" destOrd="0" parTransId="{7790C8CA-1DE7-4608-A92D-9946BD0A56E3}" sibTransId="{ABDA37B9-F7B4-4AA2-B570-8E1BFE32C148}"/>
    <dgm:cxn modelId="{14962399-A11A-4ECF-8C59-C3CCF6CE1772}" srcId="{E7211DB9-EC1C-47EB-803A-567504462C42}" destId="{16B6AF31-07CA-406E-942C-CA465994B189}" srcOrd="5" destOrd="0" parTransId="{109A5790-BC8F-42D3-8EFB-C1F2940AE9FB}" sibTransId="{AA9C0813-F963-474D-AC88-D3A583FD9918}"/>
    <dgm:cxn modelId="{B1BE72C2-BFCD-494A-AD9C-8001652853E8}" srcId="{E7211DB9-EC1C-47EB-803A-567504462C42}" destId="{96CB3E16-77B2-44A3-BC60-F677FE7E6589}" srcOrd="1" destOrd="0" parTransId="{D4F8C04E-BC3A-4F79-BF34-BD56656E3545}" sibTransId="{F9211E92-45E5-41D9-8ECE-DC7ACB963C12}"/>
    <dgm:cxn modelId="{EE3B81C2-3E16-4DBE-8B7D-52213C869514}" type="presOf" srcId="{16B6AF31-07CA-406E-942C-CA465994B189}" destId="{7D6912D4-D4BF-4086-A290-B3FE709B637A}" srcOrd="0" destOrd="0" presId="urn:microsoft.com/office/officeart/2005/8/layout/default"/>
    <dgm:cxn modelId="{298AB2C4-EBF5-4303-B9A8-DD8C86FF4F5A}" type="presOf" srcId="{427538E1-D479-4DB1-BCF5-50E9C8C5677E}" destId="{B6F70E6C-1E1D-4939-B3A1-0FB28EAC6714}" srcOrd="0" destOrd="0" presId="urn:microsoft.com/office/officeart/2005/8/layout/default"/>
    <dgm:cxn modelId="{40D6E9CA-B5C7-469D-8460-8B5ED0BF93B0}" srcId="{E7211DB9-EC1C-47EB-803A-567504462C42}" destId="{11360A18-823F-4937-B432-52956ED430F4}" srcOrd="4" destOrd="0" parTransId="{054DF7C8-45F3-459E-9325-A641A29552C4}" sibTransId="{80147684-70E3-42D3-90FA-C8AB75E9270F}"/>
    <dgm:cxn modelId="{40150FDC-2A23-44B0-AB4A-5794C7360FA1}" type="presOf" srcId="{11360A18-823F-4937-B432-52956ED430F4}" destId="{C584C8E5-76B4-445E-B07E-4FF1A33709D4}" srcOrd="0" destOrd="0" presId="urn:microsoft.com/office/officeart/2005/8/layout/default"/>
    <dgm:cxn modelId="{0560C2EB-0FC7-4AE7-BB35-8A63B84F408E}" srcId="{E7211DB9-EC1C-47EB-803A-567504462C42}" destId="{36BE2EF0-E073-4396-85C6-F3560C7E22E4}" srcOrd="3" destOrd="0" parTransId="{217B318F-4A21-4F84-BDAF-5E6FA3D26671}" sibTransId="{30C57085-984C-42C0-BCA8-2E43AC5C278E}"/>
    <dgm:cxn modelId="{EB9B1BF0-95D5-4EAE-B64E-0CEA57BCE87C}" srcId="{E7211DB9-EC1C-47EB-803A-567504462C42}" destId="{2520C5A9-E3D5-4D75-8860-BA581EBE1246}" srcOrd="6" destOrd="0" parTransId="{99EDFE26-E95B-4291-A0F7-F57DA82B579B}" sibTransId="{17312948-9484-4E8B-B92C-765F21F60B9B}"/>
    <dgm:cxn modelId="{AFDCC0F3-38F2-4DD5-8F9E-28D6300CC475}" srcId="{E7211DB9-EC1C-47EB-803A-567504462C42}" destId="{427538E1-D479-4DB1-BCF5-50E9C8C5677E}" srcOrd="0" destOrd="0" parTransId="{B2529020-4CC6-4E0A-A359-426CBB95730F}" sibTransId="{2DB9EBE8-0046-47F7-9549-E15537827E86}"/>
    <dgm:cxn modelId="{4F1690C5-5994-4768-B9E2-39B706CE0717}" type="presParOf" srcId="{82091F5E-B46B-4C8B-B17D-B3E7BA926501}" destId="{B6F70E6C-1E1D-4939-B3A1-0FB28EAC6714}" srcOrd="0" destOrd="0" presId="urn:microsoft.com/office/officeart/2005/8/layout/default"/>
    <dgm:cxn modelId="{325E5B89-1A8F-4CB8-BF28-819364BE59F4}" type="presParOf" srcId="{82091F5E-B46B-4C8B-B17D-B3E7BA926501}" destId="{120CB25D-2968-4BA5-B72C-77A2EACE3823}" srcOrd="1" destOrd="0" presId="urn:microsoft.com/office/officeart/2005/8/layout/default"/>
    <dgm:cxn modelId="{F0F76805-3AA3-4FE1-952A-B9C3B509118F}" type="presParOf" srcId="{82091F5E-B46B-4C8B-B17D-B3E7BA926501}" destId="{E3BA0627-7145-4C21-8B13-BE868D7ED177}" srcOrd="2" destOrd="0" presId="urn:microsoft.com/office/officeart/2005/8/layout/default"/>
    <dgm:cxn modelId="{94B1102F-E518-4BE7-9EA3-E67068EDE065}" type="presParOf" srcId="{82091F5E-B46B-4C8B-B17D-B3E7BA926501}" destId="{4C5C20A1-7AA1-46BD-9B47-285FB3555CBC}" srcOrd="3" destOrd="0" presId="urn:microsoft.com/office/officeart/2005/8/layout/default"/>
    <dgm:cxn modelId="{54DBA17D-4599-4B1E-80C8-1151CA89BBB1}" type="presParOf" srcId="{82091F5E-B46B-4C8B-B17D-B3E7BA926501}" destId="{81BFC739-A377-4ABD-9334-1D4E4CB4CBF1}" srcOrd="4" destOrd="0" presId="urn:microsoft.com/office/officeart/2005/8/layout/default"/>
    <dgm:cxn modelId="{9D05EBA2-3140-4BD3-BC29-CD1A59FC6321}" type="presParOf" srcId="{82091F5E-B46B-4C8B-B17D-B3E7BA926501}" destId="{505EE00C-E94D-4CAE-8EA5-359D12312081}" srcOrd="5" destOrd="0" presId="urn:microsoft.com/office/officeart/2005/8/layout/default"/>
    <dgm:cxn modelId="{3C742541-AA02-48CE-A15C-5E226A1024A0}" type="presParOf" srcId="{82091F5E-B46B-4C8B-B17D-B3E7BA926501}" destId="{8CEFACE9-7F93-4E5A-A007-C7B9E445456F}" srcOrd="6" destOrd="0" presId="urn:microsoft.com/office/officeart/2005/8/layout/default"/>
    <dgm:cxn modelId="{4A1526F6-0BB9-45A2-9F15-386036EAC718}" type="presParOf" srcId="{82091F5E-B46B-4C8B-B17D-B3E7BA926501}" destId="{47FA80E4-DA3E-413F-9AC6-11CF53B813CA}" srcOrd="7" destOrd="0" presId="urn:microsoft.com/office/officeart/2005/8/layout/default"/>
    <dgm:cxn modelId="{82E89274-6E8D-46A1-863B-CFF57FE1D8B1}" type="presParOf" srcId="{82091F5E-B46B-4C8B-B17D-B3E7BA926501}" destId="{C584C8E5-76B4-445E-B07E-4FF1A33709D4}" srcOrd="8" destOrd="0" presId="urn:microsoft.com/office/officeart/2005/8/layout/default"/>
    <dgm:cxn modelId="{B9714C66-9855-4D4F-8A39-F7F283205C7C}" type="presParOf" srcId="{82091F5E-B46B-4C8B-B17D-B3E7BA926501}" destId="{8AB6F2E8-ED3C-4914-8C4D-E56C4DC3D465}" srcOrd="9" destOrd="0" presId="urn:microsoft.com/office/officeart/2005/8/layout/default"/>
    <dgm:cxn modelId="{14B77AE4-E05F-4E93-B0CF-6A23F08F33BB}" type="presParOf" srcId="{82091F5E-B46B-4C8B-B17D-B3E7BA926501}" destId="{7D6912D4-D4BF-4086-A290-B3FE709B637A}" srcOrd="10" destOrd="0" presId="urn:microsoft.com/office/officeart/2005/8/layout/default"/>
    <dgm:cxn modelId="{10D7285B-65EA-4232-99A2-94784C390CEA}" type="presParOf" srcId="{82091F5E-B46B-4C8B-B17D-B3E7BA926501}" destId="{F1859726-C033-415C-9D25-53FE0ABE6666}" srcOrd="11" destOrd="0" presId="urn:microsoft.com/office/officeart/2005/8/layout/default"/>
    <dgm:cxn modelId="{63B198B6-1651-49A1-9A02-26EDDFB3F877}" type="presParOf" srcId="{82091F5E-B46B-4C8B-B17D-B3E7BA926501}" destId="{8E36BB67-FAD3-48B4-B650-BBCFBF23D67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211DB9-EC1C-47EB-803A-567504462C4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0DE2AF-ED0A-4C93-BDD0-44AEA8DF5129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contenga las opiniones, recomendaciones o puntos de vista que formen parte del proceso deliberativo de los servidores públicos, hasta en tanto no sea adoptada la decisión definitiva, la cual deberá estar documentada.</a:t>
          </a:r>
        </a:p>
      </dgm:t>
    </dgm:pt>
    <dgm:pt modelId="{1BBD20AD-3B5B-4F31-88AB-700F7BCB47AC}" type="parTrans" cxnId="{BBCA9D02-2EFA-43B9-9FB6-169225888755}">
      <dgm:prSet/>
      <dgm:spPr/>
      <dgm:t>
        <a:bodyPr/>
        <a:lstStyle/>
        <a:p>
          <a:endParaRPr lang="es-MX" b="1"/>
        </a:p>
      </dgm:t>
    </dgm:pt>
    <dgm:pt modelId="{6256B41D-683B-47EB-A0B7-D383D9B53DCB}" type="sibTrans" cxnId="{BBCA9D02-2EFA-43B9-9FB6-169225888755}">
      <dgm:prSet/>
      <dgm:spPr/>
      <dgm:t>
        <a:bodyPr/>
        <a:lstStyle/>
        <a:p>
          <a:endParaRPr lang="es-MX" b="1"/>
        </a:p>
      </dgm:t>
    </dgm:pt>
    <dgm:pt modelId="{C0A60ED8-7C52-451F-9BDE-1343DEA4AE50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obstruya los procedimientos para fincar responsabilidad a los Servidores Públicos, en tanto no se haya dictado la resolución administrativa.</a:t>
          </a:r>
        </a:p>
      </dgm:t>
    </dgm:pt>
    <dgm:pt modelId="{CAD49B7E-2F51-4CCF-920C-8449E81D9214}" type="parTrans" cxnId="{1B91A060-F0A4-4525-8A86-266F3964AA94}">
      <dgm:prSet/>
      <dgm:spPr/>
      <dgm:t>
        <a:bodyPr/>
        <a:lstStyle/>
        <a:p>
          <a:endParaRPr lang="es-MX" b="1"/>
        </a:p>
      </dgm:t>
    </dgm:pt>
    <dgm:pt modelId="{5B7DCF85-B184-47B4-B3C0-62D65AD15DC5}" type="sibTrans" cxnId="{1B91A060-F0A4-4525-8A86-266F3964AA94}">
      <dgm:prSet/>
      <dgm:spPr/>
      <dgm:t>
        <a:bodyPr/>
        <a:lstStyle/>
        <a:p>
          <a:endParaRPr lang="es-MX" b="1"/>
        </a:p>
      </dgm:t>
    </dgm:pt>
    <dgm:pt modelId="{8181D219-6B4A-456C-B1FD-D6DC69557E09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afecte los derechos del debido proceso.</a:t>
          </a:r>
        </a:p>
      </dgm:t>
    </dgm:pt>
    <dgm:pt modelId="{35958333-9E2E-460C-B2EE-EF93B4F8D2D1}" type="parTrans" cxnId="{CDC1EE39-BA6B-41F9-A75D-4CC49C01FD2A}">
      <dgm:prSet/>
      <dgm:spPr/>
      <dgm:t>
        <a:bodyPr/>
        <a:lstStyle/>
        <a:p>
          <a:endParaRPr lang="es-MX" b="1"/>
        </a:p>
      </dgm:t>
    </dgm:pt>
    <dgm:pt modelId="{4BCC5BAA-5D73-46FB-9394-D48147DB7D03}" type="sibTrans" cxnId="{CDC1EE39-BA6B-41F9-A75D-4CC49C01FD2A}">
      <dgm:prSet/>
      <dgm:spPr/>
      <dgm:t>
        <a:bodyPr/>
        <a:lstStyle/>
        <a:p>
          <a:endParaRPr lang="es-MX" b="1"/>
        </a:p>
      </dgm:t>
    </dgm:pt>
    <dgm:pt modelId="{E81F1407-B216-44EF-BE3D-C9AFF0359987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vulnere la conducción de los Expedientes judiciales o de los procedimientos administrativos seguidos en forma de juicio, en tanto no hayan causado estado.</a:t>
          </a:r>
        </a:p>
      </dgm:t>
    </dgm:pt>
    <dgm:pt modelId="{75F9166A-3FC0-48F4-A3D9-6844CA005364}" type="parTrans" cxnId="{E0ED0B30-CCBF-4C13-893B-FCAAD1A60221}">
      <dgm:prSet/>
      <dgm:spPr/>
      <dgm:t>
        <a:bodyPr/>
        <a:lstStyle/>
        <a:p>
          <a:endParaRPr lang="es-MX" b="1"/>
        </a:p>
      </dgm:t>
    </dgm:pt>
    <dgm:pt modelId="{0A941519-CF9B-40E2-9F31-13DAEAD8C7E1}" type="sibTrans" cxnId="{E0ED0B30-CCBF-4C13-893B-FCAAD1A60221}">
      <dgm:prSet/>
      <dgm:spPr/>
      <dgm:t>
        <a:bodyPr/>
        <a:lstStyle/>
        <a:p>
          <a:endParaRPr lang="es-MX" b="1"/>
        </a:p>
      </dgm:t>
    </dgm:pt>
    <dgm:pt modelId="{12B77CEF-3EF0-4FFC-AED8-81743F6E0F06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se encuentre contenida dentro de las investigaciones de hechos que la ley señale como delitos y se tramiten ante el Ministerio Público.</a:t>
          </a:r>
        </a:p>
      </dgm:t>
    </dgm:pt>
    <dgm:pt modelId="{A3FC57ED-D3CD-4092-8598-738299248A53}" type="parTrans" cxnId="{5B398163-0702-4E42-BFFC-EDDB6827F88E}">
      <dgm:prSet/>
      <dgm:spPr/>
      <dgm:t>
        <a:bodyPr/>
        <a:lstStyle/>
        <a:p>
          <a:endParaRPr lang="es-MX" b="1"/>
        </a:p>
      </dgm:t>
    </dgm:pt>
    <dgm:pt modelId="{09DE1C43-B48F-4E21-916C-11789A4E0768}" type="sibTrans" cxnId="{5B398163-0702-4E42-BFFC-EDDB6827F88E}">
      <dgm:prSet/>
      <dgm:spPr/>
      <dgm:t>
        <a:bodyPr/>
        <a:lstStyle/>
        <a:p>
          <a:endParaRPr lang="es-MX" b="1"/>
        </a:p>
      </dgm:t>
    </dgm:pt>
    <dgm:pt modelId="{FE87F51B-6CB3-4948-AC6F-84B1FE98E629}">
      <dgm:prSet/>
      <dgm:spPr/>
      <dgm:t>
        <a:bodyPr/>
        <a:lstStyle/>
        <a:p>
          <a:r>
            <a:rPr lang="es-ES" b="1" i="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por disposición expresa de una ley tenga tal carácter, siempre que sean acordes con las bases, principios y disposiciones establecidos en esta Ley y no la contravengan.</a:t>
          </a:r>
        </a:p>
      </dgm:t>
    </dgm:pt>
    <dgm:pt modelId="{E5EECD0E-79DB-49C8-938D-5B7C2F2C3613}" type="parTrans" cxnId="{292DA542-38C4-4484-89E2-0F4A8432FF48}">
      <dgm:prSet/>
      <dgm:spPr/>
      <dgm:t>
        <a:bodyPr/>
        <a:lstStyle/>
        <a:p>
          <a:endParaRPr lang="es-MX" b="1"/>
        </a:p>
      </dgm:t>
    </dgm:pt>
    <dgm:pt modelId="{9C553900-C6A2-4DDC-8BBE-18493BA84E40}" type="sibTrans" cxnId="{292DA542-38C4-4484-89E2-0F4A8432FF48}">
      <dgm:prSet/>
      <dgm:spPr/>
      <dgm:t>
        <a:bodyPr/>
        <a:lstStyle/>
        <a:p>
          <a:endParaRPr lang="es-MX" b="1"/>
        </a:p>
      </dgm:t>
    </dgm:pt>
    <dgm:pt modelId="{82091F5E-B46B-4C8B-B17D-B3E7BA926501}" type="pres">
      <dgm:prSet presAssocID="{E7211DB9-EC1C-47EB-803A-567504462C42}" presName="diagram" presStyleCnt="0">
        <dgm:presLayoutVars>
          <dgm:dir/>
          <dgm:resizeHandles val="exact"/>
        </dgm:presLayoutVars>
      </dgm:prSet>
      <dgm:spPr/>
    </dgm:pt>
    <dgm:pt modelId="{7954FBB1-921C-401B-BED4-CBD9059784EC}" type="pres">
      <dgm:prSet presAssocID="{D90DE2AF-ED0A-4C93-BDD0-44AEA8DF5129}" presName="node" presStyleLbl="node1" presStyleIdx="0" presStyleCnt="6">
        <dgm:presLayoutVars>
          <dgm:bulletEnabled val="1"/>
        </dgm:presLayoutVars>
      </dgm:prSet>
      <dgm:spPr/>
    </dgm:pt>
    <dgm:pt modelId="{B7F1184D-01E0-46BC-A0DD-FB7A8FB5AF77}" type="pres">
      <dgm:prSet presAssocID="{6256B41D-683B-47EB-A0B7-D383D9B53DCB}" presName="sibTrans" presStyleCnt="0"/>
      <dgm:spPr/>
    </dgm:pt>
    <dgm:pt modelId="{D5D07FAC-BF9A-44BA-B1C1-769F958CB64B}" type="pres">
      <dgm:prSet presAssocID="{C0A60ED8-7C52-451F-9BDE-1343DEA4AE50}" presName="node" presStyleLbl="node1" presStyleIdx="1" presStyleCnt="6">
        <dgm:presLayoutVars>
          <dgm:bulletEnabled val="1"/>
        </dgm:presLayoutVars>
      </dgm:prSet>
      <dgm:spPr/>
    </dgm:pt>
    <dgm:pt modelId="{F6547544-92C5-4F50-BB3C-C28DDFEBDFB5}" type="pres">
      <dgm:prSet presAssocID="{5B7DCF85-B184-47B4-B3C0-62D65AD15DC5}" presName="sibTrans" presStyleCnt="0"/>
      <dgm:spPr/>
    </dgm:pt>
    <dgm:pt modelId="{6121BD81-1219-42FC-8152-EAC7752855E1}" type="pres">
      <dgm:prSet presAssocID="{8181D219-6B4A-456C-B1FD-D6DC69557E09}" presName="node" presStyleLbl="node1" presStyleIdx="2" presStyleCnt="6">
        <dgm:presLayoutVars>
          <dgm:bulletEnabled val="1"/>
        </dgm:presLayoutVars>
      </dgm:prSet>
      <dgm:spPr/>
    </dgm:pt>
    <dgm:pt modelId="{11D6FC5F-519D-4E65-8F5E-D6E15F4CF548}" type="pres">
      <dgm:prSet presAssocID="{4BCC5BAA-5D73-46FB-9394-D48147DB7D03}" presName="sibTrans" presStyleCnt="0"/>
      <dgm:spPr/>
    </dgm:pt>
    <dgm:pt modelId="{B19B2F40-FABB-4C4E-B1B8-334007992CF8}" type="pres">
      <dgm:prSet presAssocID="{E81F1407-B216-44EF-BE3D-C9AFF0359987}" presName="node" presStyleLbl="node1" presStyleIdx="3" presStyleCnt="6">
        <dgm:presLayoutVars>
          <dgm:bulletEnabled val="1"/>
        </dgm:presLayoutVars>
      </dgm:prSet>
      <dgm:spPr/>
    </dgm:pt>
    <dgm:pt modelId="{D066ED2F-3AA5-48C9-A65D-70610227FF71}" type="pres">
      <dgm:prSet presAssocID="{0A941519-CF9B-40E2-9F31-13DAEAD8C7E1}" presName="sibTrans" presStyleCnt="0"/>
      <dgm:spPr/>
    </dgm:pt>
    <dgm:pt modelId="{CFD05BA9-9CAF-45A7-A10A-2614492ACD70}" type="pres">
      <dgm:prSet presAssocID="{12B77CEF-3EF0-4FFC-AED8-81743F6E0F06}" presName="node" presStyleLbl="node1" presStyleIdx="4" presStyleCnt="6">
        <dgm:presLayoutVars>
          <dgm:bulletEnabled val="1"/>
        </dgm:presLayoutVars>
      </dgm:prSet>
      <dgm:spPr/>
    </dgm:pt>
    <dgm:pt modelId="{A1670147-600C-4274-8B9D-F4FE21BBC919}" type="pres">
      <dgm:prSet presAssocID="{09DE1C43-B48F-4E21-916C-11789A4E0768}" presName="sibTrans" presStyleCnt="0"/>
      <dgm:spPr/>
    </dgm:pt>
    <dgm:pt modelId="{74368CA2-5AA9-44C5-B878-054F1746CD07}" type="pres">
      <dgm:prSet presAssocID="{FE87F51B-6CB3-4948-AC6F-84B1FE98E629}" presName="node" presStyleLbl="node1" presStyleIdx="5" presStyleCnt="6">
        <dgm:presLayoutVars>
          <dgm:bulletEnabled val="1"/>
        </dgm:presLayoutVars>
      </dgm:prSet>
      <dgm:spPr/>
    </dgm:pt>
  </dgm:ptLst>
  <dgm:cxnLst>
    <dgm:cxn modelId="{BBCA9D02-2EFA-43B9-9FB6-169225888755}" srcId="{E7211DB9-EC1C-47EB-803A-567504462C42}" destId="{D90DE2AF-ED0A-4C93-BDD0-44AEA8DF5129}" srcOrd="0" destOrd="0" parTransId="{1BBD20AD-3B5B-4F31-88AB-700F7BCB47AC}" sibTransId="{6256B41D-683B-47EB-A0B7-D383D9B53DCB}"/>
    <dgm:cxn modelId="{46CB5804-50BB-4C37-9459-061DDF0BA1CD}" type="presOf" srcId="{E81F1407-B216-44EF-BE3D-C9AFF0359987}" destId="{B19B2F40-FABB-4C4E-B1B8-334007992CF8}" srcOrd="0" destOrd="0" presId="urn:microsoft.com/office/officeart/2005/8/layout/default"/>
    <dgm:cxn modelId="{62CFCB28-9AB1-45ED-AFD7-BFA8F434CC84}" type="presOf" srcId="{C0A60ED8-7C52-451F-9BDE-1343DEA4AE50}" destId="{D5D07FAC-BF9A-44BA-B1C1-769F958CB64B}" srcOrd="0" destOrd="0" presId="urn:microsoft.com/office/officeart/2005/8/layout/default"/>
    <dgm:cxn modelId="{E0ED0B30-CCBF-4C13-893B-FCAAD1A60221}" srcId="{E7211DB9-EC1C-47EB-803A-567504462C42}" destId="{E81F1407-B216-44EF-BE3D-C9AFF0359987}" srcOrd="3" destOrd="0" parTransId="{75F9166A-3FC0-48F4-A3D9-6844CA005364}" sibTransId="{0A941519-CF9B-40E2-9F31-13DAEAD8C7E1}"/>
    <dgm:cxn modelId="{CDC1EE39-BA6B-41F9-A75D-4CC49C01FD2A}" srcId="{E7211DB9-EC1C-47EB-803A-567504462C42}" destId="{8181D219-6B4A-456C-B1FD-D6DC69557E09}" srcOrd="2" destOrd="0" parTransId="{35958333-9E2E-460C-B2EE-EF93B4F8D2D1}" sibTransId="{4BCC5BAA-5D73-46FB-9394-D48147DB7D03}"/>
    <dgm:cxn modelId="{A8766B3E-3DDF-4A3D-AE19-599DD734C074}" type="presOf" srcId="{E7211DB9-EC1C-47EB-803A-567504462C42}" destId="{82091F5E-B46B-4C8B-B17D-B3E7BA926501}" srcOrd="0" destOrd="0" presId="urn:microsoft.com/office/officeart/2005/8/layout/default"/>
    <dgm:cxn modelId="{1B91A060-F0A4-4525-8A86-266F3964AA94}" srcId="{E7211DB9-EC1C-47EB-803A-567504462C42}" destId="{C0A60ED8-7C52-451F-9BDE-1343DEA4AE50}" srcOrd="1" destOrd="0" parTransId="{CAD49B7E-2F51-4CCF-920C-8449E81D9214}" sibTransId="{5B7DCF85-B184-47B4-B3C0-62D65AD15DC5}"/>
    <dgm:cxn modelId="{292DA542-38C4-4484-89E2-0F4A8432FF48}" srcId="{E7211DB9-EC1C-47EB-803A-567504462C42}" destId="{FE87F51B-6CB3-4948-AC6F-84B1FE98E629}" srcOrd="5" destOrd="0" parTransId="{E5EECD0E-79DB-49C8-938D-5B7C2F2C3613}" sibTransId="{9C553900-C6A2-4DDC-8BBE-18493BA84E40}"/>
    <dgm:cxn modelId="{5B398163-0702-4E42-BFFC-EDDB6827F88E}" srcId="{E7211DB9-EC1C-47EB-803A-567504462C42}" destId="{12B77CEF-3EF0-4FFC-AED8-81743F6E0F06}" srcOrd="4" destOrd="0" parTransId="{A3FC57ED-D3CD-4092-8598-738299248A53}" sibTransId="{09DE1C43-B48F-4E21-916C-11789A4E0768}"/>
    <dgm:cxn modelId="{9257E756-5A10-4E1A-822B-2B748FA2B66A}" type="presOf" srcId="{FE87F51B-6CB3-4948-AC6F-84B1FE98E629}" destId="{74368CA2-5AA9-44C5-B878-054F1746CD07}" srcOrd="0" destOrd="0" presId="urn:microsoft.com/office/officeart/2005/8/layout/default"/>
    <dgm:cxn modelId="{8A3F1CAC-DB6B-4047-B0B2-7CB499856DE7}" type="presOf" srcId="{8181D219-6B4A-456C-B1FD-D6DC69557E09}" destId="{6121BD81-1219-42FC-8152-EAC7752855E1}" srcOrd="0" destOrd="0" presId="urn:microsoft.com/office/officeart/2005/8/layout/default"/>
    <dgm:cxn modelId="{C7F891CB-BE87-4728-B3EF-5C9ACCF83D10}" type="presOf" srcId="{D90DE2AF-ED0A-4C93-BDD0-44AEA8DF5129}" destId="{7954FBB1-921C-401B-BED4-CBD9059784EC}" srcOrd="0" destOrd="0" presId="urn:microsoft.com/office/officeart/2005/8/layout/default"/>
    <dgm:cxn modelId="{33ACA1E3-4697-46B9-BF06-EBD91A49560E}" type="presOf" srcId="{12B77CEF-3EF0-4FFC-AED8-81743F6E0F06}" destId="{CFD05BA9-9CAF-45A7-A10A-2614492ACD70}" srcOrd="0" destOrd="0" presId="urn:microsoft.com/office/officeart/2005/8/layout/default"/>
    <dgm:cxn modelId="{FF347B73-468F-4009-B65C-8DA04B9409F9}" type="presParOf" srcId="{82091F5E-B46B-4C8B-B17D-B3E7BA926501}" destId="{7954FBB1-921C-401B-BED4-CBD9059784EC}" srcOrd="0" destOrd="0" presId="urn:microsoft.com/office/officeart/2005/8/layout/default"/>
    <dgm:cxn modelId="{47D97542-E5CF-421A-BBD2-37E86CE55399}" type="presParOf" srcId="{82091F5E-B46B-4C8B-B17D-B3E7BA926501}" destId="{B7F1184D-01E0-46BC-A0DD-FB7A8FB5AF77}" srcOrd="1" destOrd="0" presId="urn:microsoft.com/office/officeart/2005/8/layout/default"/>
    <dgm:cxn modelId="{FD2C7964-977B-4288-844B-60C0A72FA125}" type="presParOf" srcId="{82091F5E-B46B-4C8B-B17D-B3E7BA926501}" destId="{D5D07FAC-BF9A-44BA-B1C1-769F958CB64B}" srcOrd="2" destOrd="0" presId="urn:microsoft.com/office/officeart/2005/8/layout/default"/>
    <dgm:cxn modelId="{53A338E7-5192-421B-A605-EC177D7349B6}" type="presParOf" srcId="{82091F5E-B46B-4C8B-B17D-B3E7BA926501}" destId="{F6547544-92C5-4F50-BB3C-C28DDFEBDFB5}" srcOrd="3" destOrd="0" presId="urn:microsoft.com/office/officeart/2005/8/layout/default"/>
    <dgm:cxn modelId="{C170BE99-0147-414E-A512-07FF8468662C}" type="presParOf" srcId="{82091F5E-B46B-4C8B-B17D-B3E7BA926501}" destId="{6121BD81-1219-42FC-8152-EAC7752855E1}" srcOrd="4" destOrd="0" presId="urn:microsoft.com/office/officeart/2005/8/layout/default"/>
    <dgm:cxn modelId="{B7F50F9D-1CFC-41E3-8F9B-0B06DAA2DC5C}" type="presParOf" srcId="{82091F5E-B46B-4C8B-B17D-B3E7BA926501}" destId="{11D6FC5F-519D-4E65-8F5E-D6E15F4CF548}" srcOrd="5" destOrd="0" presId="urn:microsoft.com/office/officeart/2005/8/layout/default"/>
    <dgm:cxn modelId="{9ED82E09-34EA-4CC8-983B-7F466F046EE4}" type="presParOf" srcId="{82091F5E-B46B-4C8B-B17D-B3E7BA926501}" destId="{B19B2F40-FABB-4C4E-B1B8-334007992CF8}" srcOrd="6" destOrd="0" presId="urn:microsoft.com/office/officeart/2005/8/layout/default"/>
    <dgm:cxn modelId="{2D548DD3-3A82-4CA5-B7E9-FAFBED8CFB3D}" type="presParOf" srcId="{82091F5E-B46B-4C8B-B17D-B3E7BA926501}" destId="{D066ED2F-3AA5-48C9-A65D-70610227FF71}" srcOrd="7" destOrd="0" presId="urn:microsoft.com/office/officeart/2005/8/layout/default"/>
    <dgm:cxn modelId="{F63C6DC1-4834-410B-BF9B-F05F9E3C57FD}" type="presParOf" srcId="{82091F5E-B46B-4C8B-B17D-B3E7BA926501}" destId="{CFD05BA9-9CAF-45A7-A10A-2614492ACD70}" srcOrd="8" destOrd="0" presId="urn:microsoft.com/office/officeart/2005/8/layout/default"/>
    <dgm:cxn modelId="{9446846E-B887-4A0F-BD3B-C01C2329B04E}" type="presParOf" srcId="{82091F5E-B46B-4C8B-B17D-B3E7BA926501}" destId="{A1670147-600C-4274-8B9D-F4FE21BBC919}" srcOrd="9" destOrd="0" presId="urn:microsoft.com/office/officeart/2005/8/layout/default"/>
    <dgm:cxn modelId="{E6A5486A-A713-46D5-AE8B-4B244AFB03F8}" type="presParOf" srcId="{82091F5E-B46B-4C8B-B17D-B3E7BA926501}" destId="{74368CA2-5AA9-44C5-B878-054F1746CD0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0AC8A-805C-4D9B-A607-F7355DC4AA2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C59C777-6BDC-4D6D-9EE3-0566FE20EB73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Atención de </a:t>
          </a:r>
          <a:r>
            <a:rPr lang="es-MX" b="1" dirty="0" err="1">
              <a:solidFill>
                <a:schemeClr val="tx1"/>
              </a:solidFill>
            </a:rPr>
            <a:t>SAIP</a:t>
          </a:r>
          <a:r>
            <a:rPr lang="es-MX" b="1" dirty="0">
              <a:solidFill>
                <a:schemeClr val="tx1"/>
              </a:solidFill>
            </a:rPr>
            <a:t> o derivado de resolución de autoridad competente</a:t>
          </a:r>
        </a:p>
      </dgm:t>
    </dgm:pt>
    <dgm:pt modelId="{18FF5F0F-8E2B-4D6E-98D2-70BF0DE47344}" type="parTrans" cxnId="{102EBCDD-F431-4237-9912-664A870AAFBD}">
      <dgm:prSet/>
      <dgm:spPr/>
      <dgm:t>
        <a:bodyPr/>
        <a:lstStyle/>
        <a:p>
          <a:endParaRPr lang="es-MX"/>
        </a:p>
      </dgm:t>
    </dgm:pt>
    <dgm:pt modelId="{97A91547-3C63-4E03-A4F7-89C87083FD24}" type="sibTrans" cxnId="{102EBCDD-F431-4237-9912-664A870AAFBD}">
      <dgm:prSet/>
      <dgm:spPr/>
      <dgm:t>
        <a:bodyPr/>
        <a:lstStyle/>
        <a:p>
          <a:endParaRPr lang="es-MX"/>
        </a:p>
      </dgm:t>
    </dgm:pt>
    <dgm:pt modelId="{70959835-C0A4-4571-834E-96B0FEF58739}">
      <dgm:prSet phldrT="[Texto]"/>
      <dgm:spPr/>
      <dgm:t>
        <a:bodyPr/>
        <a:lstStyle/>
        <a:p>
          <a:r>
            <a:rPr lang="es-MX" dirty="0"/>
            <a:t>Se debe aplicar una prueba de daño o de interés público, según sea el caso.</a:t>
          </a:r>
        </a:p>
      </dgm:t>
    </dgm:pt>
    <dgm:pt modelId="{41265B7E-D7C8-4FA2-8895-801C00376684}" type="parTrans" cxnId="{0463A088-4C9F-430D-8411-50531C5BD924}">
      <dgm:prSet/>
      <dgm:spPr/>
      <dgm:t>
        <a:bodyPr/>
        <a:lstStyle/>
        <a:p>
          <a:endParaRPr lang="es-MX"/>
        </a:p>
      </dgm:t>
    </dgm:pt>
    <dgm:pt modelId="{CBDD5339-8C4F-4AB2-94BA-7A9CE2375499}" type="sibTrans" cxnId="{0463A088-4C9F-430D-8411-50531C5BD924}">
      <dgm:prSet/>
      <dgm:spPr/>
      <dgm:t>
        <a:bodyPr/>
        <a:lstStyle/>
        <a:p>
          <a:endParaRPr lang="es-MX"/>
        </a:p>
      </dgm:t>
    </dgm:pt>
    <dgm:pt modelId="{7843B6D2-675A-46DB-91DE-9D3C2C6EF02A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</a:rPr>
            <a:t>Para cumplimiento de obligaciones de transparencia.</a:t>
          </a:r>
        </a:p>
      </dgm:t>
    </dgm:pt>
    <dgm:pt modelId="{19D3770E-1086-4EBF-AAA0-E276C4AF95B6}" type="parTrans" cxnId="{376041F9-3908-4A8D-8F30-FD245E01A50D}">
      <dgm:prSet/>
      <dgm:spPr/>
      <dgm:t>
        <a:bodyPr/>
        <a:lstStyle/>
        <a:p>
          <a:endParaRPr lang="es-MX"/>
        </a:p>
      </dgm:t>
    </dgm:pt>
    <dgm:pt modelId="{AFBDFE78-D7B6-4175-AD57-710A40E5FAC3}" type="sibTrans" cxnId="{376041F9-3908-4A8D-8F30-FD245E01A50D}">
      <dgm:prSet/>
      <dgm:spPr/>
      <dgm:t>
        <a:bodyPr/>
        <a:lstStyle/>
        <a:p>
          <a:endParaRPr lang="es-MX"/>
        </a:p>
      </dgm:t>
    </dgm:pt>
    <dgm:pt modelId="{721338B8-38B1-4573-B1D5-BB6FD5401479}">
      <dgm:prSet phldrT="[Texto]"/>
      <dgm:spPr/>
      <dgm:t>
        <a:bodyPr/>
        <a:lstStyle/>
        <a:p>
          <a:r>
            <a:rPr lang="es-MX" dirty="0"/>
            <a:t>Serán aprobadas por el Comité de Transparencia en sesión especial.</a:t>
          </a:r>
        </a:p>
      </dgm:t>
    </dgm:pt>
    <dgm:pt modelId="{0A14098E-A2CB-4036-839D-311E2202434D}" type="parTrans" cxnId="{F0A58F0B-EBE7-45A5-9343-F5D582728790}">
      <dgm:prSet/>
      <dgm:spPr/>
      <dgm:t>
        <a:bodyPr/>
        <a:lstStyle/>
        <a:p>
          <a:endParaRPr lang="es-MX"/>
        </a:p>
      </dgm:t>
    </dgm:pt>
    <dgm:pt modelId="{AD7FFC10-9968-4346-B11E-902ABC679D3D}" type="sibTrans" cxnId="{F0A58F0B-EBE7-45A5-9343-F5D582728790}">
      <dgm:prSet/>
      <dgm:spPr/>
      <dgm:t>
        <a:bodyPr/>
        <a:lstStyle/>
        <a:p>
          <a:endParaRPr lang="es-MX"/>
        </a:p>
      </dgm:t>
    </dgm:pt>
    <dgm:pt modelId="{0E08DF06-7863-4A04-A496-A75B23C23A82}">
      <dgm:prSet phldrT="[Texto]"/>
      <dgm:spPr/>
      <dgm:t>
        <a:bodyPr/>
        <a:lstStyle/>
        <a:p>
          <a:r>
            <a:rPr lang="es-MX" dirty="0"/>
            <a:t>Información susceptible de clasificarse como reservada; así como de la información confidencial.</a:t>
          </a:r>
        </a:p>
      </dgm:t>
    </dgm:pt>
    <dgm:pt modelId="{626E4DFD-A5BD-4E98-91D9-1F410F1C1CEF}" type="parTrans" cxnId="{E8140B2D-C274-4825-8963-0C824EBB2AE1}">
      <dgm:prSet/>
      <dgm:spPr/>
      <dgm:t>
        <a:bodyPr/>
        <a:lstStyle/>
        <a:p>
          <a:endParaRPr lang="es-MX"/>
        </a:p>
      </dgm:t>
    </dgm:pt>
    <dgm:pt modelId="{A017F95F-1A9E-4EBA-BF3F-F67238222401}" type="sibTrans" cxnId="{E8140B2D-C274-4825-8963-0C824EBB2AE1}">
      <dgm:prSet/>
      <dgm:spPr/>
      <dgm:t>
        <a:bodyPr/>
        <a:lstStyle/>
        <a:p>
          <a:endParaRPr lang="es-MX"/>
        </a:p>
      </dgm:t>
    </dgm:pt>
    <dgm:pt modelId="{F4A87430-9E9D-4ED5-BA2C-95D8EFE2919D}">
      <dgm:prSet phldrT="[Texto]"/>
      <dgm:spPr/>
      <dgm:t>
        <a:bodyPr/>
        <a:lstStyle/>
        <a:p>
          <a:r>
            <a:rPr lang="es-MX" dirty="0"/>
            <a:t>Detalles de fundamento y motivo.</a:t>
          </a:r>
        </a:p>
      </dgm:t>
    </dgm:pt>
    <dgm:pt modelId="{4EB7F0AA-F7F3-49E7-9946-072EF788ECA3}" type="parTrans" cxnId="{9473BA42-DB99-4D18-A8D0-BD68FB530A76}">
      <dgm:prSet/>
      <dgm:spPr/>
      <dgm:t>
        <a:bodyPr/>
        <a:lstStyle/>
        <a:p>
          <a:endParaRPr lang="es-MX"/>
        </a:p>
      </dgm:t>
    </dgm:pt>
    <dgm:pt modelId="{74838D13-0B26-486D-A96D-1A7ACE1C860A}" type="sibTrans" cxnId="{9473BA42-DB99-4D18-A8D0-BD68FB530A76}">
      <dgm:prSet/>
      <dgm:spPr/>
      <dgm:t>
        <a:bodyPr/>
        <a:lstStyle/>
        <a:p>
          <a:endParaRPr lang="es-MX"/>
        </a:p>
      </dgm:t>
    </dgm:pt>
    <dgm:pt modelId="{86C294F8-3625-4497-BB1F-4ACD1EA4719A}">
      <dgm:prSet phldrT="[Texto]"/>
      <dgm:spPr/>
      <dgm:t>
        <a:bodyPr/>
        <a:lstStyle/>
        <a:p>
          <a:r>
            <a:rPr lang="es-MX" dirty="0"/>
            <a:t>No se podrán omitir de las versiones públicas los elementos esenciales que muestren la información contenida en las obligaciones de transparencia</a:t>
          </a:r>
        </a:p>
      </dgm:t>
    </dgm:pt>
    <dgm:pt modelId="{00CC1D86-8A80-4264-A02D-DC18ED626700}" type="parTrans" cxnId="{4D89BD13-BF73-4377-9CC4-F18589ACF921}">
      <dgm:prSet/>
      <dgm:spPr/>
      <dgm:t>
        <a:bodyPr/>
        <a:lstStyle/>
        <a:p>
          <a:endParaRPr lang="es-MX"/>
        </a:p>
      </dgm:t>
    </dgm:pt>
    <dgm:pt modelId="{4D1932BF-2601-44DA-B16B-7BA78E34C972}" type="sibTrans" cxnId="{4D89BD13-BF73-4377-9CC4-F18589ACF921}">
      <dgm:prSet/>
      <dgm:spPr/>
      <dgm:t>
        <a:bodyPr/>
        <a:lstStyle/>
        <a:p>
          <a:endParaRPr lang="es-MX"/>
        </a:p>
      </dgm:t>
    </dgm:pt>
    <dgm:pt modelId="{7D88E876-A9A2-46E6-9C8A-E7C99CAE9BBE}" type="pres">
      <dgm:prSet presAssocID="{5B50AC8A-805C-4D9B-A607-F7355DC4AA20}" presName="linear" presStyleCnt="0">
        <dgm:presLayoutVars>
          <dgm:animLvl val="lvl"/>
          <dgm:resizeHandles val="exact"/>
        </dgm:presLayoutVars>
      </dgm:prSet>
      <dgm:spPr/>
    </dgm:pt>
    <dgm:pt modelId="{1DE64D3C-3782-4CBE-9728-2436C429DA85}" type="pres">
      <dgm:prSet presAssocID="{EC59C777-6BDC-4D6D-9EE3-0566FE20EB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F78FF6-955B-48D2-8064-AE30010D7D10}" type="pres">
      <dgm:prSet presAssocID="{EC59C777-6BDC-4D6D-9EE3-0566FE20EB73}" presName="childText" presStyleLbl="revTx" presStyleIdx="0" presStyleCnt="2">
        <dgm:presLayoutVars>
          <dgm:bulletEnabled val="1"/>
        </dgm:presLayoutVars>
      </dgm:prSet>
      <dgm:spPr/>
    </dgm:pt>
    <dgm:pt modelId="{2FC77F14-A001-419D-9CB6-B93B6FE2B138}" type="pres">
      <dgm:prSet presAssocID="{7843B6D2-675A-46DB-91DE-9D3C2C6EF0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90376C-A781-4309-B3C6-26A8CA439C31}" type="pres">
      <dgm:prSet presAssocID="{7843B6D2-675A-46DB-91DE-9D3C2C6EF02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A58F0B-EBE7-45A5-9343-F5D582728790}" srcId="{7843B6D2-675A-46DB-91DE-9D3C2C6EF02A}" destId="{721338B8-38B1-4573-B1D5-BB6FD5401479}" srcOrd="0" destOrd="0" parTransId="{0A14098E-A2CB-4036-839D-311E2202434D}" sibTransId="{AD7FFC10-9968-4346-B11E-902ABC679D3D}"/>
    <dgm:cxn modelId="{4D89BD13-BF73-4377-9CC4-F18589ACF921}" srcId="{7843B6D2-675A-46DB-91DE-9D3C2C6EF02A}" destId="{86C294F8-3625-4497-BB1F-4ACD1EA4719A}" srcOrd="1" destOrd="0" parTransId="{00CC1D86-8A80-4264-A02D-DC18ED626700}" sibTransId="{4D1932BF-2601-44DA-B16B-7BA78E34C972}"/>
    <dgm:cxn modelId="{266F9229-94B6-4002-80A0-6D7A78065AC7}" type="presOf" srcId="{70959835-C0A4-4571-834E-96B0FEF58739}" destId="{49F78FF6-955B-48D2-8064-AE30010D7D10}" srcOrd="0" destOrd="0" presId="urn:microsoft.com/office/officeart/2005/8/layout/vList2"/>
    <dgm:cxn modelId="{E8140B2D-C274-4825-8963-0C824EBB2AE1}" srcId="{EC59C777-6BDC-4D6D-9EE3-0566FE20EB73}" destId="{0E08DF06-7863-4A04-A496-A75B23C23A82}" srcOrd="1" destOrd="0" parTransId="{626E4DFD-A5BD-4E98-91D9-1F410F1C1CEF}" sibTransId="{A017F95F-1A9E-4EBA-BF3F-F67238222401}"/>
    <dgm:cxn modelId="{DDCE472E-11DF-4928-8D7D-33D6D1AC0AD5}" type="presOf" srcId="{86C294F8-3625-4497-BB1F-4ACD1EA4719A}" destId="{E490376C-A781-4309-B3C6-26A8CA439C31}" srcOrd="0" destOrd="2" presId="urn:microsoft.com/office/officeart/2005/8/layout/vList2"/>
    <dgm:cxn modelId="{9473BA42-DB99-4D18-A8D0-BD68FB530A76}" srcId="{721338B8-38B1-4573-B1D5-BB6FD5401479}" destId="{F4A87430-9E9D-4ED5-BA2C-95D8EFE2919D}" srcOrd="0" destOrd="0" parTransId="{4EB7F0AA-F7F3-49E7-9946-072EF788ECA3}" sibTransId="{74838D13-0B26-486D-A96D-1A7ACE1C860A}"/>
    <dgm:cxn modelId="{A609A44A-37CB-467F-A0A2-923D8400E459}" type="presOf" srcId="{7843B6D2-675A-46DB-91DE-9D3C2C6EF02A}" destId="{2FC77F14-A001-419D-9CB6-B93B6FE2B138}" srcOrd="0" destOrd="0" presId="urn:microsoft.com/office/officeart/2005/8/layout/vList2"/>
    <dgm:cxn modelId="{8534195A-598A-41F7-BC83-3F474E19E5BB}" type="presOf" srcId="{721338B8-38B1-4573-B1D5-BB6FD5401479}" destId="{E490376C-A781-4309-B3C6-26A8CA439C31}" srcOrd="0" destOrd="0" presId="urn:microsoft.com/office/officeart/2005/8/layout/vList2"/>
    <dgm:cxn modelId="{0463A088-4C9F-430D-8411-50531C5BD924}" srcId="{EC59C777-6BDC-4D6D-9EE3-0566FE20EB73}" destId="{70959835-C0A4-4571-834E-96B0FEF58739}" srcOrd="0" destOrd="0" parTransId="{41265B7E-D7C8-4FA2-8895-801C00376684}" sibTransId="{CBDD5339-8C4F-4AB2-94BA-7A9CE2375499}"/>
    <dgm:cxn modelId="{A2B623A6-D3B6-4956-9362-CFCDD8319280}" type="presOf" srcId="{0E08DF06-7863-4A04-A496-A75B23C23A82}" destId="{49F78FF6-955B-48D2-8064-AE30010D7D10}" srcOrd="0" destOrd="1" presId="urn:microsoft.com/office/officeart/2005/8/layout/vList2"/>
    <dgm:cxn modelId="{CAC724C2-E333-4432-B61B-EFDE8B40FB7A}" type="presOf" srcId="{EC59C777-6BDC-4D6D-9EE3-0566FE20EB73}" destId="{1DE64D3C-3782-4CBE-9728-2436C429DA85}" srcOrd="0" destOrd="0" presId="urn:microsoft.com/office/officeart/2005/8/layout/vList2"/>
    <dgm:cxn modelId="{102EBCDD-F431-4237-9912-664A870AAFBD}" srcId="{5B50AC8A-805C-4D9B-A607-F7355DC4AA20}" destId="{EC59C777-6BDC-4D6D-9EE3-0566FE20EB73}" srcOrd="0" destOrd="0" parTransId="{18FF5F0F-8E2B-4D6E-98D2-70BF0DE47344}" sibTransId="{97A91547-3C63-4E03-A4F7-89C87083FD24}"/>
    <dgm:cxn modelId="{7038B1F0-1C60-430E-9493-E817F0CBFDEF}" type="presOf" srcId="{F4A87430-9E9D-4ED5-BA2C-95D8EFE2919D}" destId="{E490376C-A781-4309-B3C6-26A8CA439C31}" srcOrd="0" destOrd="1" presId="urn:microsoft.com/office/officeart/2005/8/layout/vList2"/>
    <dgm:cxn modelId="{2D5447F4-33CF-47B7-83ED-E2510E9B413F}" type="presOf" srcId="{5B50AC8A-805C-4D9B-A607-F7355DC4AA20}" destId="{7D88E876-A9A2-46E6-9C8A-E7C99CAE9BBE}" srcOrd="0" destOrd="0" presId="urn:microsoft.com/office/officeart/2005/8/layout/vList2"/>
    <dgm:cxn modelId="{376041F9-3908-4A8D-8F30-FD245E01A50D}" srcId="{5B50AC8A-805C-4D9B-A607-F7355DC4AA20}" destId="{7843B6D2-675A-46DB-91DE-9D3C2C6EF02A}" srcOrd="1" destOrd="0" parTransId="{19D3770E-1086-4EBF-AAA0-E276C4AF95B6}" sibTransId="{AFBDFE78-D7B6-4175-AD57-710A40E5FAC3}"/>
    <dgm:cxn modelId="{B815607D-10C8-4157-92DD-B6C4E26FF736}" type="presParOf" srcId="{7D88E876-A9A2-46E6-9C8A-E7C99CAE9BBE}" destId="{1DE64D3C-3782-4CBE-9728-2436C429DA85}" srcOrd="0" destOrd="0" presId="urn:microsoft.com/office/officeart/2005/8/layout/vList2"/>
    <dgm:cxn modelId="{6E7F7F6D-2FDF-4EF5-8E81-21613DBD3969}" type="presParOf" srcId="{7D88E876-A9A2-46E6-9C8A-E7C99CAE9BBE}" destId="{49F78FF6-955B-48D2-8064-AE30010D7D10}" srcOrd="1" destOrd="0" presId="urn:microsoft.com/office/officeart/2005/8/layout/vList2"/>
    <dgm:cxn modelId="{B9A87868-6F5D-4304-B976-DAA34AA8887E}" type="presParOf" srcId="{7D88E876-A9A2-46E6-9C8A-E7C99CAE9BBE}" destId="{2FC77F14-A001-419D-9CB6-B93B6FE2B138}" srcOrd="2" destOrd="0" presId="urn:microsoft.com/office/officeart/2005/8/layout/vList2"/>
    <dgm:cxn modelId="{00D1E2F4-80C5-401E-A6EB-816771B0E7AF}" type="presParOf" srcId="{7D88E876-A9A2-46E6-9C8A-E7C99CAE9BBE}" destId="{E490376C-A781-4309-B3C6-26A8CA439C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17071A-B6B8-4844-BC06-D52B6317AFFA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F1B8DDF7-1D9E-4EE3-9D94-715604EB6DC3}">
      <dgm:prSet phldrT="[Texto]" custT="1"/>
      <dgm:spPr/>
      <dgm:t>
        <a:bodyPr/>
        <a:lstStyle/>
        <a:p>
          <a:r>
            <a:rPr lang="es-MX" sz="1800" b="1" dirty="0"/>
            <a:t>El sujeto obligado elabora una leyenda</a:t>
          </a:r>
        </a:p>
      </dgm:t>
    </dgm:pt>
    <dgm:pt modelId="{D195BD19-81D2-418F-BE1E-CDBC45129107}" type="parTrans" cxnId="{72324808-C41C-4747-97E7-DFE8FBD500E2}">
      <dgm:prSet/>
      <dgm:spPr/>
      <dgm:t>
        <a:bodyPr/>
        <a:lstStyle/>
        <a:p>
          <a:endParaRPr lang="es-MX" sz="2000" b="1"/>
        </a:p>
      </dgm:t>
    </dgm:pt>
    <dgm:pt modelId="{0735B7D0-EBE9-4F21-824A-9C980A3DB631}" type="sibTrans" cxnId="{72324808-C41C-4747-97E7-DFE8FBD500E2}">
      <dgm:prSet/>
      <dgm:spPr/>
      <dgm:t>
        <a:bodyPr/>
        <a:lstStyle/>
        <a:p>
          <a:endParaRPr lang="es-MX" sz="2000" b="1"/>
        </a:p>
      </dgm:t>
    </dgm:pt>
    <dgm:pt modelId="{E8774E41-9BE2-4B9B-A02C-83957E169FA8}">
      <dgm:prSet phldrT="[Texto]" custT="1"/>
      <dgm:spPr/>
      <dgm:t>
        <a:bodyPr/>
        <a:lstStyle/>
        <a:p>
          <a:r>
            <a:rPr lang="es-MX" sz="1800" b="1" dirty="0"/>
            <a:t>Carátula</a:t>
          </a:r>
        </a:p>
      </dgm:t>
    </dgm:pt>
    <dgm:pt modelId="{0969024D-C8EC-4B6F-9A6F-898B49D8CD7C}" type="parTrans" cxnId="{B15F7E68-C621-45D8-9AC6-5D5DB08CEE86}">
      <dgm:prSet/>
      <dgm:spPr/>
      <dgm:t>
        <a:bodyPr/>
        <a:lstStyle/>
        <a:p>
          <a:endParaRPr lang="es-MX" sz="2000" b="1"/>
        </a:p>
      </dgm:t>
    </dgm:pt>
    <dgm:pt modelId="{CF2B5088-3BAC-422C-AA26-1F6B6242F237}" type="sibTrans" cxnId="{B15F7E68-C621-45D8-9AC6-5D5DB08CEE86}">
      <dgm:prSet/>
      <dgm:spPr/>
      <dgm:t>
        <a:bodyPr/>
        <a:lstStyle/>
        <a:p>
          <a:endParaRPr lang="es-MX" sz="2000" b="1"/>
        </a:p>
      </dgm:t>
    </dgm:pt>
    <dgm:pt modelId="{278D902B-6593-47A0-8135-E10EB4BF8E5E}">
      <dgm:prSet phldrT="[Texto]" custT="1"/>
      <dgm:spPr/>
      <dgm:t>
        <a:bodyPr/>
        <a:lstStyle/>
        <a:p>
          <a:r>
            <a:rPr lang="es-MX" sz="1800" b="1" dirty="0"/>
            <a:t>Colofón</a:t>
          </a:r>
        </a:p>
      </dgm:t>
    </dgm:pt>
    <dgm:pt modelId="{7D1B62C2-0E6B-43D4-AB03-F0631C770D3F}" type="parTrans" cxnId="{39F969A9-E1F9-4C47-B0C0-D24DD10007B2}">
      <dgm:prSet/>
      <dgm:spPr/>
      <dgm:t>
        <a:bodyPr/>
        <a:lstStyle/>
        <a:p>
          <a:endParaRPr lang="es-MX" sz="2000" b="1"/>
        </a:p>
      </dgm:t>
    </dgm:pt>
    <dgm:pt modelId="{454835B6-3D58-4129-A972-F6AFEA2F73B4}" type="sibTrans" cxnId="{39F969A9-E1F9-4C47-B0C0-D24DD10007B2}">
      <dgm:prSet/>
      <dgm:spPr/>
      <dgm:t>
        <a:bodyPr/>
        <a:lstStyle/>
        <a:p>
          <a:endParaRPr lang="es-MX" sz="2000" b="1"/>
        </a:p>
      </dgm:t>
    </dgm:pt>
    <dgm:pt modelId="{2BCFBF74-2F8C-4811-A2E9-43D6A87310AD}" type="pres">
      <dgm:prSet presAssocID="{5A17071A-B6B8-4844-BC06-D52B6317AFFA}" presName="Name0" presStyleCnt="0">
        <dgm:presLayoutVars>
          <dgm:dir/>
          <dgm:animLvl val="lvl"/>
          <dgm:resizeHandles val="exact"/>
        </dgm:presLayoutVars>
      </dgm:prSet>
      <dgm:spPr/>
    </dgm:pt>
    <dgm:pt modelId="{DA5697AB-A593-42C8-B019-D8F5CB698AA7}" type="pres">
      <dgm:prSet presAssocID="{F1B8DDF7-1D9E-4EE3-9D94-715604EB6DC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EDCD0B-92BC-4CD8-89F3-4863A30D830E}" type="pres">
      <dgm:prSet presAssocID="{0735B7D0-EBE9-4F21-824A-9C980A3DB631}" presName="parTxOnlySpace" presStyleCnt="0"/>
      <dgm:spPr/>
    </dgm:pt>
    <dgm:pt modelId="{01A178A5-F8BC-466B-B18A-C73D8E24D3D7}" type="pres">
      <dgm:prSet presAssocID="{E8774E41-9BE2-4B9B-A02C-83957E169F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1994314-E947-4F3F-A357-F71AE752141D}" type="pres">
      <dgm:prSet presAssocID="{CF2B5088-3BAC-422C-AA26-1F6B6242F237}" presName="parTxOnlySpace" presStyleCnt="0"/>
      <dgm:spPr/>
    </dgm:pt>
    <dgm:pt modelId="{060DCA00-5AA7-47EF-9154-095F4A6F96FD}" type="pres">
      <dgm:prSet presAssocID="{278D902B-6593-47A0-8135-E10EB4BF8E5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2324808-C41C-4747-97E7-DFE8FBD500E2}" srcId="{5A17071A-B6B8-4844-BC06-D52B6317AFFA}" destId="{F1B8DDF7-1D9E-4EE3-9D94-715604EB6DC3}" srcOrd="0" destOrd="0" parTransId="{D195BD19-81D2-418F-BE1E-CDBC45129107}" sibTransId="{0735B7D0-EBE9-4F21-824A-9C980A3DB631}"/>
    <dgm:cxn modelId="{B15F7E68-C621-45D8-9AC6-5D5DB08CEE86}" srcId="{5A17071A-B6B8-4844-BC06-D52B6317AFFA}" destId="{E8774E41-9BE2-4B9B-A02C-83957E169FA8}" srcOrd="1" destOrd="0" parTransId="{0969024D-C8EC-4B6F-9A6F-898B49D8CD7C}" sibTransId="{CF2B5088-3BAC-422C-AA26-1F6B6242F237}"/>
    <dgm:cxn modelId="{39F969A9-E1F9-4C47-B0C0-D24DD10007B2}" srcId="{5A17071A-B6B8-4844-BC06-D52B6317AFFA}" destId="{278D902B-6593-47A0-8135-E10EB4BF8E5E}" srcOrd="2" destOrd="0" parTransId="{7D1B62C2-0E6B-43D4-AB03-F0631C770D3F}" sibTransId="{454835B6-3D58-4129-A972-F6AFEA2F73B4}"/>
    <dgm:cxn modelId="{A25825AA-8233-4EE4-B008-AF45164C45F0}" type="presOf" srcId="{E8774E41-9BE2-4B9B-A02C-83957E169FA8}" destId="{01A178A5-F8BC-466B-B18A-C73D8E24D3D7}" srcOrd="0" destOrd="0" presId="urn:microsoft.com/office/officeart/2005/8/layout/chevron1"/>
    <dgm:cxn modelId="{5A07F9B3-3FA8-4081-9B76-768C9320E655}" type="presOf" srcId="{5A17071A-B6B8-4844-BC06-D52B6317AFFA}" destId="{2BCFBF74-2F8C-4811-A2E9-43D6A87310AD}" srcOrd="0" destOrd="0" presId="urn:microsoft.com/office/officeart/2005/8/layout/chevron1"/>
    <dgm:cxn modelId="{713FFBD3-2DF7-4347-A2BB-933556740A98}" type="presOf" srcId="{F1B8DDF7-1D9E-4EE3-9D94-715604EB6DC3}" destId="{DA5697AB-A593-42C8-B019-D8F5CB698AA7}" srcOrd="0" destOrd="0" presId="urn:microsoft.com/office/officeart/2005/8/layout/chevron1"/>
    <dgm:cxn modelId="{20A831FF-6C54-443A-98AF-06DF95C0D0FA}" type="presOf" srcId="{278D902B-6593-47A0-8135-E10EB4BF8E5E}" destId="{060DCA00-5AA7-47EF-9154-095F4A6F96FD}" srcOrd="0" destOrd="0" presId="urn:microsoft.com/office/officeart/2005/8/layout/chevron1"/>
    <dgm:cxn modelId="{0993B890-A7F3-4542-8010-D664D7DB72C5}" type="presParOf" srcId="{2BCFBF74-2F8C-4811-A2E9-43D6A87310AD}" destId="{DA5697AB-A593-42C8-B019-D8F5CB698AA7}" srcOrd="0" destOrd="0" presId="urn:microsoft.com/office/officeart/2005/8/layout/chevron1"/>
    <dgm:cxn modelId="{D70D65BB-E6DD-4C28-B0EA-496C3AA1BEE0}" type="presParOf" srcId="{2BCFBF74-2F8C-4811-A2E9-43D6A87310AD}" destId="{96EDCD0B-92BC-4CD8-89F3-4863A30D830E}" srcOrd="1" destOrd="0" presId="urn:microsoft.com/office/officeart/2005/8/layout/chevron1"/>
    <dgm:cxn modelId="{A9D085E1-100F-4042-A0C6-7D3EB8764AAF}" type="presParOf" srcId="{2BCFBF74-2F8C-4811-A2E9-43D6A87310AD}" destId="{01A178A5-F8BC-466B-B18A-C73D8E24D3D7}" srcOrd="2" destOrd="0" presId="urn:microsoft.com/office/officeart/2005/8/layout/chevron1"/>
    <dgm:cxn modelId="{1B38C1C7-4D88-4AD0-95BE-15C706022791}" type="presParOf" srcId="{2BCFBF74-2F8C-4811-A2E9-43D6A87310AD}" destId="{51994314-E947-4F3F-A357-F71AE752141D}" srcOrd="3" destOrd="0" presId="urn:microsoft.com/office/officeart/2005/8/layout/chevron1"/>
    <dgm:cxn modelId="{7C7B9817-FE7D-41BF-A85E-3A465C61EB49}" type="presParOf" srcId="{2BCFBF74-2F8C-4811-A2E9-43D6A87310AD}" destId="{060DCA00-5AA7-47EF-9154-095F4A6F96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13545D-1F1E-4753-930F-8DB42B434D88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BB18BB01-7EC9-4D16-A879-2E54CF1F4FDF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Nombre del área que clasifica.</a:t>
          </a:r>
        </a:p>
      </dgm:t>
    </dgm:pt>
    <dgm:pt modelId="{A42149BB-AC8E-4046-B56D-3C1845DD063A}" type="parTrans" cxnId="{953445D6-F5D7-4E69-B307-E633E0500E5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22E33FC3-4DBA-4BCC-B448-9BFED86970EB}" type="sibTrans" cxnId="{953445D6-F5D7-4E69-B307-E633E0500E58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5647399C-BDD2-4AAF-A9D4-81BC63EB76B6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La identificación del documento base de la VP</a:t>
          </a:r>
        </a:p>
      </dgm:t>
    </dgm:pt>
    <dgm:pt modelId="{44F15517-D3AB-4102-83BE-D85617E620F9}" type="parTrans" cxnId="{A3B00757-190A-4B45-BAC7-BE0F5A0A286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A58CB87E-C68C-4AFE-AF2C-AD4E0CAA0E34}" type="sibTrans" cxnId="{A3B00757-190A-4B45-BAC7-BE0F5A0A286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0009C953-2752-4DC5-8C26-2B95DC8D2C4E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Partes o secciones clasificadas</a:t>
          </a:r>
        </a:p>
      </dgm:t>
    </dgm:pt>
    <dgm:pt modelId="{E8482CCA-D4FA-4692-9A78-F6670B08EFB6}" type="parTrans" cxnId="{40B02EDC-B2FD-4ED3-82E6-0C5B4B46093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0F114FDC-945D-4996-A6C1-8EC0017AC3B9}" type="sibTrans" cxnId="{40B02EDC-B2FD-4ED3-82E6-0C5B4B46093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28B40C23-1CA7-4874-8C90-90E74074B1C9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Fundamento legal (específico)</a:t>
          </a:r>
        </a:p>
      </dgm:t>
    </dgm:pt>
    <dgm:pt modelId="{44BAC220-D839-4205-878F-23C8C3622413}" type="parTrans" cxnId="{7C4A58FD-B6C9-4718-9C04-7E2BAAEF0FD5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7D8BE179-9579-4D43-9DCE-9569F6342F1D}" type="sibTrans" cxnId="{7C4A58FD-B6C9-4718-9C04-7E2BAAEF0FD5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B5CB5914-80A6-49A5-9EB1-D5BBF232D4EC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Motivo (específico)</a:t>
          </a:r>
        </a:p>
      </dgm:t>
    </dgm:pt>
    <dgm:pt modelId="{1CDF1502-1648-4C08-8943-5D6B08EE7559}" type="parTrans" cxnId="{BDC1C04B-7D71-4AEA-A0E2-2C4AE671A89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44CA218C-5D54-40C5-965D-E1F3F5CF1771}" type="sibTrans" cxnId="{BDC1C04B-7D71-4AEA-A0E2-2C4AE671A89B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EB4C30E7-E07F-4CB1-94A4-C572CBA3EE45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Firma autógrafa. </a:t>
          </a:r>
        </a:p>
      </dgm:t>
    </dgm:pt>
    <dgm:pt modelId="{4F37740C-AF8F-49A9-9078-18235195DC8A}" type="parTrans" cxnId="{D3825584-9372-4327-946D-D33CB54C77D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EE05CD70-4FA8-43C4-B7CA-BBB1EC4C1110}" type="sibTrans" cxnId="{D3825584-9372-4327-946D-D33CB54C77D1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BDA16986-135C-4C04-9A28-0CD776DE57F3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Fecha y número de acta de sesión del </a:t>
          </a:r>
          <a:r>
            <a:rPr lang="es-MX" sz="1600" b="1" dirty="0" err="1">
              <a:solidFill>
                <a:schemeClr val="tx1"/>
              </a:solidFill>
            </a:rPr>
            <a:t>CT</a:t>
          </a:r>
          <a:r>
            <a:rPr lang="es-MX" sz="1600" b="1" dirty="0">
              <a:solidFill>
                <a:schemeClr val="tx1"/>
              </a:solidFill>
            </a:rPr>
            <a:t> que aprobó</a:t>
          </a:r>
        </a:p>
      </dgm:t>
    </dgm:pt>
    <dgm:pt modelId="{03D02DDA-B02C-4DAC-8547-9BDE75C35302}" type="parTrans" cxnId="{988EC751-1D0C-43EF-BE1E-961BF36243FD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2A43BF9C-F151-400E-AC78-DC518AA377C9}" type="sibTrans" cxnId="{988EC751-1D0C-43EF-BE1E-961BF36243FD}">
      <dgm:prSet/>
      <dgm:spPr/>
      <dgm:t>
        <a:bodyPr/>
        <a:lstStyle/>
        <a:p>
          <a:endParaRPr lang="es-MX" sz="2000" b="1">
            <a:solidFill>
              <a:schemeClr val="tx1"/>
            </a:solidFill>
          </a:endParaRPr>
        </a:p>
      </dgm:t>
    </dgm:pt>
    <dgm:pt modelId="{9DA37899-5A7D-4395-A4BD-1BA3A771CBA0}" type="pres">
      <dgm:prSet presAssocID="{D213545D-1F1E-4753-930F-8DB42B434D88}" presName="linear" presStyleCnt="0">
        <dgm:presLayoutVars>
          <dgm:dir/>
          <dgm:animLvl val="lvl"/>
          <dgm:resizeHandles val="exact"/>
        </dgm:presLayoutVars>
      </dgm:prSet>
      <dgm:spPr/>
    </dgm:pt>
    <dgm:pt modelId="{E997B7F0-655D-4F7E-A465-CB79D067A6B0}" type="pres">
      <dgm:prSet presAssocID="{BB18BB01-7EC9-4D16-A879-2E54CF1F4FDF}" presName="parentLin" presStyleCnt="0"/>
      <dgm:spPr/>
    </dgm:pt>
    <dgm:pt modelId="{B79FAAF0-955B-4075-9779-3C608689EC0A}" type="pres">
      <dgm:prSet presAssocID="{BB18BB01-7EC9-4D16-A879-2E54CF1F4FDF}" presName="parentLeftMargin" presStyleLbl="node1" presStyleIdx="0" presStyleCnt="7"/>
      <dgm:spPr/>
    </dgm:pt>
    <dgm:pt modelId="{C977265C-A411-4D9D-B335-1728A29AB9A1}" type="pres">
      <dgm:prSet presAssocID="{BB18BB01-7EC9-4D16-A879-2E54CF1F4FD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C8465FB-EC8E-44EF-BC39-1159C73095D6}" type="pres">
      <dgm:prSet presAssocID="{BB18BB01-7EC9-4D16-A879-2E54CF1F4FDF}" presName="negativeSpace" presStyleCnt="0"/>
      <dgm:spPr/>
    </dgm:pt>
    <dgm:pt modelId="{D04DE182-072A-4F34-8023-DA779B4DC63A}" type="pres">
      <dgm:prSet presAssocID="{BB18BB01-7EC9-4D16-A879-2E54CF1F4FDF}" presName="childText" presStyleLbl="conFgAcc1" presStyleIdx="0" presStyleCnt="7">
        <dgm:presLayoutVars>
          <dgm:bulletEnabled val="1"/>
        </dgm:presLayoutVars>
      </dgm:prSet>
      <dgm:spPr/>
    </dgm:pt>
    <dgm:pt modelId="{043C62F2-7209-4664-9ECD-47871E89C601}" type="pres">
      <dgm:prSet presAssocID="{22E33FC3-4DBA-4BCC-B448-9BFED86970EB}" presName="spaceBetweenRectangles" presStyleCnt="0"/>
      <dgm:spPr/>
    </dgm:pt>
    <dgm:pt modelId="{275A4872-C09A-4E74-A88B-255CA946DA7D}" type="pres">
      <dgm:prSet presAssocID="{5647399C-BDD2-4AAF-A9D4-81BC63EB76B6}" presName="parentLin" presStyleCnt="0"/>
      <dgm:spPr/>
    </dgm:pt>
    <dgm:pt modelId="{21989292-5091-4F4E-A1F3-72A6577CE6BD}" type="pres">
      <dgm:prSet presAssocID="{5647399C-BDD2-4AAF-A9D4-81BC63EB76B6}" presName="parentLeftMargin" presStyleLbl="node1" presStyleIdx="0" presStyleCnt="7"/>
      <dgm:spPr/>
    </dgm:pt>
    <dgm:pt modelId="{39652BBD-43C8-49CF-BF5C-0D37158357CF}" type="pres">
      <dgm:prSet presAssocID="{5647399C-BDD2-4AAF-A9D4-81BC63EB76B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FBB5C9E-8929-4485-93FB-39E2967CED97}" type="pres">
      <dgm:prSet presAssocID="{5647399C-BDD2-4AAF-A9D4-81BC63EB76B6}" presName="negativeSpace" presStyleCnt="0"/>
      <dgm:spPr/>
    </dgm:pt>
    <dgm:pt modelId="{1B6B1276-E27E-46EA-B64F-5ECD671EBBD9}" type="pres">
      <dgm:prSet presAssocID="{5647399C-BDD2-4AAF-A9D4-81BC63EB76B6}" presName="childText" presStyleLbl="conFgAcc1" presStyleIdx="1" presStyleCnt="7">
        <dgm:presLayoutVars>
          <dgm:bulletEnabled val="1"/>
        </dgm:presLayoutVars>
      </dgm:prSet>
      <dgm:spPr/>
    </dgm:pt>
    <dgm:pt modelId="{F55F5C26-59C7-42C3-8F3D-C576523F6E18}" type="pres">
      <dgm:prSet presAssocID="{A58CB87E-C68C-4AFE-AF2C-AD4E0CAA0E34}" presName="spaceBetweenRectangles" presStyleCnt="0"/>
      <dgm:spPr/>
    </dgm:pt>
    <dgm:pt modelId="{920F534D-93B7-4C59-9CC5-FAE779FC8049}" type="pres">
      <dgm:prSet presAssocID="{0009C953-2752-4DC5-8C26-2B95DC8D2C4E}" presName="parentLin" presStyleCnt="0"/>
      <dgm:spPr/>
    </dgm:pt>
    <dgm:pt modelId="{6250FE0A-41B2-4FE9-B11A-2EE908369781}" type="pres">
      <dgm:prSet presAssocID="{0009C953-2752-4DC5-8C26-2B95DC8D2C4E}" presName="parentLeftMargin" presStyleLbl="node1" presStyleIdx="1" presStyleCnt="7"/>
      <dgm:spPr/>
    </dgm:pt>
    <dgm:pt modelId="{11A3F40F-EDE7-4EFC-86B1-9E0A486E4442}" type="pres">
      <dgm:prSet presAssocID="{0009C953-2752-4DC5-8C26-2B95DC8D2C4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0832189-0BBC-4268-B231-878049DCF0D1}" type="pres">
      <dgm:prSet presAssocID="{0009C953-2752-4DC5-8C26-2B95DC8D2C4E}" presName="negativeSpace" presStyleCnt="0"/>
      <dgm:spPr/>
    </dgm:pt>
    <dgm:pt modelId="{EBFD262F-15FF-4AD2-A3CD-5AA9765ED909}" type="pres">
      <dgm:prSet presAssocID="{0009C953-2752-4DC5-8C26-2B95DC8D2C4E}" presName="childText" presStyleLbl="conFgAcc1" presStyleIdx="2" presStyleCnt="7">
        <dgm:presLayoutVars>
          <dgm:bulletEnabled val="1"/>
        </dgm:presLayoutVars>
      </dgm:prSet>
      <dgm:spPr/>
    </dgm:pt>
    <dgm:pt modelId="{AD71927A-701E-4B3C-888B-3FD2722C7F94}" type="pres">
      <dgm:prSet presAssocID="{0F114FDC-945D-4996-A6C1-8EC0017AC3B9}" presName="spaceBetweenRectangles" presStyleCnt="0"/>
      <dgm:spPr/>
    </dgm:pt>
    <dgm:pt modelId="{245460D0-06DB-4659-955F-E58078D5BAD0}" type="pres">
      <dgm:prSet presAssocID="{28B40C23-1CA7-4874-8C90-90E74074B1C9}" presName="parentLin" presStyleCnt="0"/>
      <dgm:spPr/>
    </dgm:pt>
    <dgm:pt modelId="{C05D106B-196F-4AC6-8C79-2E3D399FD61F}" type="pres">
      <dgm:prSet presAssocID="{28B40C23-1CA7-4874-8C90-90E74074B1C9}" presName="parentLeftMargin" presStyleLbl="node1" presStyleIdx="2" presStyleCnt="7"/>
      <dgm:spPr/>
    </dgm:pt>
    <dgm:pt modelId="{857FAF05-547D-4A0F-B72C-628878BDF9A2}" type="pres">
      <dgm:prSet presAssocID="{28B40C23-1CA7-4874-8C90-90E74074B1C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D50245C-B3E5-4532-BA8D-FBD88979BDF6}" type="pres">
      <dgm:prSet presAssocID="{28B40C23-1CA7-4874-8C90-90E74074B1C9}" presName="negativeSpace" presStyleCnt="0"/>
      <dgm:spPr/>
    </dgm:pt>
    <dgm:pt modelId="{D78B64BA-14DD-46CD-88E9-DD85AEE0D612}" type="pres">
      <dgm:prSet presAssocID="{28B40C23-1CA7-4874-8C90-90E74074B1C9}" presName="childText" presStyleLbl="conFgAcc1" presStyleIdx="3" presStyleCnt="7">
        <dgm:presLayoutVars>
          <dgm:bulletEnabled val="1"/>
        </dgm:presLayoutVars>
      </dgm:prSet>
      <dgm:spPr/>
    </dgm:pt>
    <dgm:pt modelId="{74DB6E3F-417A-4FB1-B178-CF5EA255A742}" type="pres">
      <dgm:prSet presAssocID="{7D8BE179-9579-4D43-9DCE-9569F6342F1D}" presName="spaceBetweenRectangles" presStyleCnt="0"/>
      <dgm:spPr/>
    </dgm:pt>
    <dgm:pt modelId="{6A11C3CE-21AA-435D-9C04-6D578159A208}" type="pres">
      <dgm:prSet presAssocID="{B5CB5914-80A6-49A5-9EB1-D5BBF232D4EC}" presName="parentLin" presStyleCnt="0"/>
      <dgm:spPr/>
    </dgm:pt>
    <dgm:pt modelId="{E9D92166-4A32-4352-88F4-BEEA1CAAB9B7}" type="pres">
      <dgm:prSet presAssocID="{B5CB5914-80A6-49A5-9EB1-D5BBF232D4EC}" presName="parentLeftMargin" presStyleLbl="node1" presStyleIdx="3" presStyleCnt="7"/>
      <dgm:spPr/>
    </dgm:pt>
    <dgm:pt modelId="{EC55EEBC-98E6-45ED-8801-223F1E382E8E}" type="pres">
      <dgm:prSet presAssocID="{B5CB5914-80A6-49A5-9EB1-D5BBF232D4E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B3FC152-C404-465F-8DC9-913900299650}" type="pres">
      <dgm:prSet presAssocID="{B5CB5914-80A6-49A5-9EB1-D5BBF232D4EC}" presName="negativeSpace" presStyleCnt="0"/>
      <dgm:spPr/>
    </dgm:pt>
    <dgm:pt modelId="{286AA821-5648-44BC-93F2-E6C453128B8B}" type="pres">
      <dgm:prSet presAssocID="{B5CB5914-80A6-49A5-9EB1-D5BBF232D4EC}" presName="childText" presStyleLbl="conFgAcc1" presStyleIdx="4" presStyleCnt="7">
        <dgm:presLayoutVars>
          <dgm:bulletEnabled val="1"/>
        </dgm:presLayoutVars>
      </dgm:prSet>
      <dgm:spPr/>
    </dgm:pt>
    <dgm:pt modelId="{05DED887-944D-41B5-88B3-E18DFD3F30EF}" type="pres">
      <dgm:prSet presAssocID="{44CA218C-5D54-40C5-965D-E1F3F5CF1771}" presName="spaceBetweenRectangles" presStyleCnt="0"/>
      <dgm:spPr/>
    </dgm:pt>
    <dgm:pt modelId="{BE1C6545-B82D-410D-B81B-CAF04DE235CF}" type="pres">
      <dgm:prSet presAssocID="{EB4C30E7-E07F-4CB1-94A4-C572CBA3EE45}" presName="parentLin" presStyleCnt="0"/>
      <dgm:spPr/>
    </dgm:pt>
    <dgm:pt modelId="{5FDE6009-62B1-4C32-AF6E-233907601F5F}" type="pres">
      <dgm:prSet presAssocID="{EB4C30E7-E07F-4CB1-94A4-C572CBA3EE45}" presName="parentLeftMargin" presStyleLbl="node1" presStyleIdx="4" presStyleCnt="7"/>
      <dgm:spPr/>
    </dgm:pt>
    <dgm:pt modelId="{98FD36AB-6799-422D-9B20-5263A7AD27D1}" type="pres">
      <dgm:prSet presAssocID="{EB4C30E7-E07F-4CB1-94A4-C572CBA3EE4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E17148C-1634-4E67-9282-BCFB11F9D892}" type="pres">
      <dgm:prSet presAssocID="{EB4C30E7-E07F-4CB1-94A4-C572CBA3EE45}" presName="negativeSpace" presStyleCnt="0"/>
      <dgm:spPr/>
    </dgm:pt>
    <dgm:pt modelId="{AC781F70-F6C4-4ED5-84EF-2AE165239299}" type="pres">
      <dgm:prSet presAssocID="{EB4C30E7-E07F-4CB1-94A4-C572CBA3EE45}" presName="childText" presStyleLbl="conFgAcc1" presStyleIdx="5" presStyleCnt="7">
        <dgm:presLayoutVars>
          <dgm:bulletEnabled val="1"/>
        </dgm:presLayoutVars>
      </dgm:prSet>
      <dgm:spPr/>
    </dgm:pt>
    <dgm:pt modelId="{591F40B1-9362-4760-B48E-120D1A0867A1}" type="pres">
      <dgm:prSet presAssocID="{EE05CD70-4FA8-43C4-B7CA-BBB1EC4C1110}" presName="spaceBetweenRectangles" presStyleCnt="0"/>
      <dgm:spPr/>
    </dgm:pt>
    <dgm:pt modelId="{7FBAF923-DB6B-4911-8FE9-4F3C7D2359F7}" type="pres">
      <dgm:prSet presAssocID="{BDA16986-135C-4C04-9A28-0CD776DE57F3}" presName="parentLin" presStyleCnt="0"/>
      <dgm:spPr/>
    </dgm:pt>
    <dgm:pt modelId="{EBFC9DF3-83DE-4E31-AB17-804D279ADABD}" type="pres">
      <dgm:prSet presAssocID="{BDA16986-135C-4C04-9A28-0CD776DE57F3}" presName="parentLeftMargin" presStyleLbl="node1" presStyleIdx="5" presStyleCnt="7"/>
      <dgm:spPr/>
    </dgm:pt>
    <dgm:pt modelId="{8342FC62-966C-41CA-B7DB-6359DF1D90B9}" type="pres">
      <dgm:prSet presAssocID="{BDA16986-135C-4C04-9A28-0CD776DE57F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7A394C7-C1EB-46C0-8F80-520C7E5866CD}" type="pres">
      <dgm:prSet presAssocID="{BDA16986-135C-4C04-9A28-0CD776DE57F3}" presName="negativeSpace" presStyleCnt="0"/>
      <dgm:spPr/>
    </dgm:pt>
    <dgm:pt modelId="{01F888DD-371C-41C3-8A80-57F770DB698B}" type="pres">
      <dgm:prSet presAssocID="{BDA16986-135C-4C04-9A28-0CD776DE57F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093892D-F4D6-4088-84BB-F5481FEED6C8}" type="presOf" srcId="{BB18BB01-7EC9-4D16-A879-2E54CF1F4FDF}" destId="{B79FAAF0-955B-4075-9779-3C608689EC0A}" srcOrd="0" destOrd="0" presId="urn:microsoft.com/office/officeart/2005/8/layout/list1"/>
    <dgm:cxn modelId="{9060DE2D-4155-4E90-BE99-E61F35A453F8}" type="presOf" srcId="{28B40C23-1CA7-4874-8C90-90E74074B1C9}" destId="{C05D106B-196F-4AC6-8C79-2E3D399FD61F}" srcOrd="0" destOrd="0" presId="urn:microsoft.com/office/officeart/2005/8/layout/list1"/>
    <dgm:cxn modelId="{6826F062-16F6-4C52-BE0D-CBA13F1AABD5}" type="presOf" srcId="{EB4C30E7-E07F-4CB1-94A4-C572CBA3EE45}" destId="{5FDE6009-62B1-4C32-AF6E-233907601F5F}" srcOrd="0" destOrd="0" presId="urn:microsoft.com/office/officeart/2005/8/layout/list1"/>
    <dgm:cxn modelId="{BDC1C04B-7D71-4AEA-A0E2-2C4AE671A89B}" srcId="{D213545D-1F1E-4753-930F-8DB42B434D88}" destId="{B5CB5914-80A6-49A5-9EB1-D5BBF232D4EC}" srcOrd="4" destOrd="0" parTransId="{1CDF1502-1648-4C08-8943-5D6B08EE7559}" sibTransId="{44CA218C-5D54-40C5-965D-E1F3F5CF1771}"/>
    <dgm:cxn modelId="{73A82570-C912-4052-82B3-0DBD2C7F68EC}" type="presOf" srcId="{D213545D-1F1E-4753-930F-8DB42B434D88}" destId="{9DA37899-5A7D-4395-A4BD-1BA3A771CBA0}" srcOrd="0" destOrd="0" presId="urn:microsoft.com/office/officeart/2005/8/layout/list1"/>
    <dgm:cxn modelId="{988EC751-1D0C-43EF-BE1E-961BF36243FD}" srcId="{D213545D-1F1E-4753-930F-8DB42B434D88}" destId="{BDA16986-135C-4C04-9A28-0CD776DE57F3}" srcOrd="6" destOrd="0" parTransId="{03D02DDA-B02C-4DAC-8547-9BDE75C35302}" sibTransId="{2A43BF9C-F151-400E-AC78-DC518AA377C9}"/>
    <dgm:cxn modelId="{A3B00757-190A-4B45-BAC7-BE0F5A0A2861}" srcId="{D213545D-1F1E-4753-930F-8DB42B434D88}" destId="{5647399C-BDD2-4AAF-A9D4-81BC63EB76B6}" srcOrd="1" destOrd="0" parTransId="{44F15517-D3AB-4102-83BE-D85617E620F9}" sibTransId="{A58CB87E-C68C-4AFE-AF2C-AD4E0CAA0E34}"/>
    <dgm:cxn modelId="{3A0F2877-5579-4030-A428-9AC756281D33}" type="presOf" srcId="{B5CB5914-80A6-49A5-9EB1-D5BBF232D4EC}" destId="{EC55EEBC-98E6-45ED-8801-223F1E382E8E}" srcOrd="1" destOrd="0" presId="urn:microsoft.com/office/officeart/2005/8/layout/list1"/>
    <dgm:cxn modelId="{E1661B80-ED6E-4203-9DAF-C65E9D39CA7C}" type="presOf" srcId="{BB18BB01-7EC9-4D16-A879-2E54CF1F4FDF}" destId="{C977265C-A411-4D9D-B335-1728A29AB9A1}" srcOrd="1" destOrd="0" presId="urn:microsoft.com/office/officeart/2005/8/layout/list1"/>
    <dgm:cxn modelId="{D3825584-9372-4327-946D-D33CB54C77D1}" srcId="{D213545D-1F1E-4753-930F-8DB42B434D88}" destId="{EB4C30E7-E07F-4CB1-94A4-C572CBA3EE45}" srcOrd="5" destOrd="0" parTransId="{4F37740C-AF8F-49A9-9078-18235195DC8A}" sibTransId="{EE05CD70-4FA8-43C4-B7CA-BBB1EC4C1110}"/>
    <dgm:cxn modelId="{71293985-59D4-4641-927B-037F205ED9E5}" type="presOf" srcId="{5647399C-BDD2-4AAF-A9D4-81BC63EB76B6}" destId="{21989292-5091-4F4E-A1F3-72A6577CE6BD}" srcOrd="0" destOrd="0" presId="urn:microsoft.com/office/officeart/2005/8/layout/list1"/>
    <dgm:cxn modelId="{FDFA338C-A5A3-4859-9E7C-5215BAF22609}" type="presOf" srcId="{0009C953-2752-4DC5-8C26-2B95DC8D2C4E}" destId="{11A3F40F-EDE7-4EFC-86B1-9E0A486E4442}" srcOrd="1" destOrd="0" presId="urn:microsoft.com/office/officeart/2005/8/layout/list1"/>
    <dgm:cxn modelId="{B9D468A6-8FAD-4A18-9B3F-0EC7D5DB60B1}" type="presOf" srcId="{BDA16986-135C-4C04-9A28-0CD776DE57F3}" destId="{EBFC9DF3-83DE-4E31-AB17-804D279ADABD}" srcOrd="0" destOrd="0" presId="urn:microsoft.com/office/officeart/2005/8/layout/list1"/>
    <dgm:cxn modelId="{A1C594AE-12D7-440A-A490-31C9E75CF27D}" type="presOf" srcId="{EB4C30E7-E07F-4CB1-94A4-C572CBA3EE45}" destId="{98FD36AB-6799-422D-9B20-5263A7AD27D1}" srcOrd="1" destOrd="0" presId="urn:microsoft.com/office/officeart/2005/8/layout/list1"/>
    <dgm:cxn modelId="{917E5CAF-85B6-41AF-B27C-2C43A42C8E27}" type="presOf" srcId="{5647399C-BDD2-4AAF-A9D4-81BC63EB76B6}" destId="{39652BBD-43C8-49CF-BF5C-0D37158357CF}" srcOrd="1" destOrd="0" presId="urn:microsoft.com/office/officeart/2005/8/layout/list1"/>
    <dgm:cxn modelId="{6CE21ECE-4EB7-4CF3-AE8A-0E5F1DC7CD96}" type="presOf" srcId="{B5CB5914-80A6-49A5-9EB1-D5BBF232D4EC}" destId="{E9D92166-4A32-4352-88F4-BEEA1CAAB9B7}" srcOrd="0" destOrd="0" presId="urn:microsoft.com/office/officeart/2005/8/layout/list1"/>
    <dgm:cxn modelId="{953445D6-F5D7-4E69-B307-E633E0500E58}" srcId="{D213545D-1F1E-4753-930F-8DB42B434D88}" destId="{BB18BB01-7EC9-4D16-A879-2E54CF1F4FDF}" srcOrd="0" destOrd="0" parTransId="{A42149BB-AC8E-4046-B56D-3C1845DD063A}" sibTransId="{22E33FC3-4DBA-4BCC-B448-9BFED86970EB}"/>
    <dgm:cxn modelId="{40B02EDC-B2FD-4ED3-82E6-0C5B4B460931}" srcId="{D213545D-1F1E-4753-930F-8DB42B434D88}" destId="{0009C953-2752-4DC5-8C26-2B95DC8D2C4E}" srcOrd="2" destOrd="0" parTransId="{E8482CCA-D4FA-4692-9A78-F6670B08EFB6}" sibTransId="{0F114FDC-945D-4996-A6C1-8EC0017AC3B9}"/>
    <dgm:cxn modelId="{D1F4D5DE-60F7-44BA-86E0-204DA2854C32}" type="presOf" srcId="{0009C953-2752-4DC5-8C26-2B95DC8D2C4E}" destId="{6250FE0A-41B2-4FE9-B11A-2EE908369781}" srcOrd="0" destOrd="0" presId="urn:microsoft.com/office/officeart/2005/8/layout/list1"/>
    <dgm:cxn modelId="{4EC395F9-3269-41D8-9F09-66A47FD2EE03}" type="presOf" srcId="{28B40C23-1CA7-4874-8C90-90E74074B1C9}" destId="{857FAF05-547D-4A0F-B72C-628878BDF9A2}" srcOrd="1" destOrd="0" presId="urn:microsoft.com/office/officeart/2005/8/layout/list1"/>
    <dgm:cxn modelId="{F8BB09FC-05E7-4A22-B579-D2B45AD0684D}" type="presOf" srcId="{BDA16986-135C-4C04-9A28-0CD776DE57F3}" destId="{8342FC62-966C-41CA-B7DB-6359DF1D90B9}" srcOrd="1" destOrd="0" presId="urn:microsoft.com/office/officeart/2005/8/layout/list1"/>
    <dgm:cxn modelId="{7C4A58FD-B6C9-4718-9C04-7E2BAAEF0FD5}" srcId="{D213545D-1F1E-4753-930F-8DB42B434D88}" destId="{28B40C23-1CA7-4874-8C90-90E74074B1C9}" srcOrd="3" destOrd="0" parTransId="{44BAC220-D839-4205-878F-23C8C3622413}" sibTransId="{7D8BE179-9579-4D43-9DCE-9569F6342F1D}"/>
    <dgm:cxn modelId="{803AF7F3-D899-4D7D-9A7B-75906D0E1318}" type="presParOf" srcId="{9DA37899-5A7D-4395-A4BD-1BA3A771CBA0}" destId="{E997B7F0-655D-4F7E-A465-CB79D067A6B0}" srcOrd="0" destOrd="0" presId="urn:microsoft.com/office/officeart/2005/8/layout/list1"/>
    <dgm:cxn modelId="{EAD86E4E-36BD-4815-8EBA-B8FB1113DBDD}" type="presParOf" srcId="{E997B7F0-655D-4F7E-A465-CB79D067A6B0}" destId="{B79FAAF0-955B-4075-9779-3C608689EC0A}" srcOrd="0" destOrd="0" presId="urn:microsoft.com/office/officeart/2005/8/layout/list1"/>
    <dgm:cxn modelId="{7E57B1B0-4A6D-4592-90E9-9A493663AAD1}" type="presParOf" srcId="{E997B7F0-655D-4F7E-A465-CB79D067A6B0}" destId="{C977265C-A411-4D9D-B335-1728A29AB9A1}" srcOrd="1" destOrd="0" presId="urn:microsoft.com/office/officeart/2005/8/layout/list1"/>
    <dgm:cxn modelId="{8126B2E9-160F-445C-82B2-2C8CE3DC19DB}" type="presParOf" srcId="{9DA37899-5A7D-4395-A4BD-1BA3A771CBA0}" destId="{3C8465FB-EC8E-44EF-BC39-1159C73095D6}" srcOrd="1" destOrd="0" presId="urn:microsoft.com/office/officeart/2005/8/layout/list1"/>
    <dgm:cxn modelId="{BA97E7BC-DF64-4B12-ABFD-2B4EEDA91FEE}" type="presParOf" srcId="{9DA37899-5A7D-4395-A4BD-1BA3A771CBA0}" destId="{D04DE182-072A-4F34-8023-DA779B4DC63A}" srcOrd="2" destOrd="0" presId="urn:microsoft.com/office/officeart/2005/8/layout/list1"/>
    <dgm:cxn modelId="{AE3856E2-A474-4566-8AAE-9D248C9425D8}" type="presParOf" srcId="{9DA37899-5A7D-4395-A4BD-1BA3A771CBA0}" destId="{043C62F2-7209-4664-9ECD-47871E89C601}" srcOrd="3" destOrd="0" presId="urn:microsoft.com/office/officeart/2005/8/layout/list1"/>
    <dgm:cxn modelId="{F1440FDF-FD1D-4B2B-938A-FEF22D6732A7}" type="presParOf" srcId="{9DA37899-5A7D-4395-A4BD-1BA3A771CBA0}" destId="{275A4872-C09A-4E74-A88B-255CA946DA7D}" srcOrd="4" destOrd="0" presId="urn:microsoft.com/office/officeart/2005/8/layout/list1"/>
    <dgm:cxn modelId="{802164D7-4A04-4BE9-BFA6-7B1DF2891A59}" type="presParOf" srcId="{275A4872-C09A-4E74-A88B-255CA946DA7D}" destId="{21989292-5091-4F4E-A1F3-72A6577CE6BD}" srcOrd="0" destOrd="0" presId="urn:microsoft.com/office/officeart/2005/8/layout/list1"/>
    <dgm:cxn modelId="{D0F24F4E-054E-4849-B783-F14E2BD08FFB}" type="presParOf" srcId="{275A4872-C09A-4E74-A88B-255CA946DA7D}" destId="{39652BBD-43C8-49CF-BF5C-0D37158357CF}" srcOrd="1" destOrd="0" presId="urn:microsoft.com/office/officeart/2005/8/layout/list1"/>
    <dgm:cxn modelId="{61E66CD9-71B7-4A81-8C5C-EC78E65BFEC3}" type="presParOf" srcId="{9DA37899-5A7D-4395-A4BD-1BA3A771CBA0}" destId="{EFBB5C9E-8929-4485-93FB-39E2967CED97}" srcOrd="5" destOrd="0" presId="urn:microsoft.com/office/officeart/2005/8/layout/list1"/>
    <dgm:cxn modelId="{72C133AA-CC4A-4DF4-BA9F-735A1EED16DE}" type="presParOf" srcId="{9DA37899-5A7D-4395-A4BD-1BA3A771CBA0}" destId="{1B6B1276-E27E-46EA-B64F-5ECD671EBBD9}" srcOrd="6" destOrd="0" presId="urn:microsoft.com/office/officeart/2005/8/layout/list1"/>
    <dgm:cxn modelId="{554FF052-D727-4EFD-96AE-539455FC9C4C}" type="presParOf" srcId="{9DA37899-5A7D-4395-A4BD-1BA3A771CBA0}" destId="{F55F5C26-59C7-42C3-8F3D-C576523F6E18}" srcOrd="7" destOrd="0" presId="urn:microsoft.com/office/officeart/2005/8/layout/list1"/>
    <dgm:cxn modelId="{941D5C43-FE37-4DDE-9FDA-BEBC36F67872}" type="presParOf" srcId="{9DA37899-5A7D-4395-A4BD-1BA3A771CBA0}" destId="{920F534D-93B7-4C59-9CC5-FAE779FC8049}" srcOrd="8" destOrd="0" presId="urn:microsoft.com/office/officeart/2005/8/layout/list1"/>
    <dgm:cxn modelId="{36F66BC0-18E3-4F40-A564-21B69BE31DE6}" type="presParOf" srcId="{920F534D-93B7-4C59-9CC5-FAE779FC8049}" destId="{6250FE0A-41B2-4FE9-B11A-2EE908369781}" srcOrd="0" destOrd="0" presId="urn:microsoft.com/office/officeart/2005/8/layout/list1"/>
    <dgm:cxn modelId="{F8DA5006-F4D5-4278-A567-BECDC90A4F4F}" type="presParOf" srcId="{920F534D-93B7-4C59-9CC5-FAE779FC8049}" destId="{11A3F40F-EDE7-4EFC-86B1-9E0A486E4442}" srcOrd="1" destOrd="0" presId="urn:microsoft.com/office/officeart/2005/8/layout/list1"/>
    <dgm:cxn modelId="{880442D9-A486-4BDE-91C1-1D2897478890}" type="presParOf" srcId="{9DA37899-5A7D-4395-A4BD-1BA3A771CBA0}" destId="{00832189-0BBC-4268-B231-878049DCF0D1}" srcOrd="9" destOrd="0" presId="urn:microsoft.com/office/officeart/2005/8/layout/list1"/>
    <dgm:cxn modelId="{32A0D8AE-2188-4191-A36E-EACADFD85180}" type="presParOf" srcId="{9DA37899-5A7D-4395-A4BD-1BA3A771CBA0}" destId="{EBFD262F-15FF-4AD2-A3CD-5AA9765ED909}" srcOrd="10" destOrd="0" presId="urn:microsoft.com/office/officeart/2005/8/layout/list1"/>
    <dgm:cxn modelId="{1AD947B2-4CA9-456B-BD46-3CEF7DF472DE}" type="presParOf" srcId="{9DA37899-5A7D-4395-A4BD-1BA3A771CBA0}" destId="{AD71927A-701E-4B3C-888B-3FD2722C7F94}" srcOrd="11" destOrd="0" presId="urn:microsoft.com/office/officeart/2005/8/layout/list1"/>
    <dgm:cxn modelId="{783476C0-8CC1-4143-9856-49D53A182096}" type="presParOf" srcId="{9DA37899-5A7D-4395-A4BD-1BA3A771CBA0}" destId="{245460D0-06DB-4659-955F-E58078D5BAD0}" srcOrd="12" destOrd="0" presId="urn:microsoft.com/office/officeart/2005/8/layout/list1"/>
    <dgm:cxn modelId="{89490325-A3DA-4F26-BA8A-CF9732551761}" type="presParOf" srcId="{245460D0-06DB-4659-955F-E58078D5BAD0}" destId="{C05D106B-196F-4AC6-8C79-2E3D399FD61F}" srcOrd="0" destOrd="0" presId="urn:microsoft.com/office/officeart/2005/8/layout/list1"/>
    <dgm:cxn modelId="{B8DD823C-413A-4614-AC27-B1AB96EB9B11}" type="presParOf" srcId="{245460D0-06DB-4659-955F-E58078D5BAD0}" destId="{857FAF05-547D-4A0F-B72C-628878BDF9A2}" srcOrd="1" destOrd="0" presId="urn:microsoft.com/office/officeart/2005/8/layout/list1"/>
    <dgm:cxn modelId="{F083D7DA-286A-48B8-B027-2AF9A2EFA82F}" type="presParOf" srcId="{9DA37899-5A7D-4395-A4BD-1BA3A771CBA0}" destId="{DD50245C-B3E5-4532-BA8D-FBD88979BDF6}" srcOrd="13" destOrd="0" presId="urn:microsoft.com/office/officeart/2005/8/layout/list1"/>
    <dgm:cxn modelId="{97E16F74-9527-47F7-B693-460825CBEEB1}" type="presParOf" srcId="{9DA37899-5A7D-4395-A4BD-1BA3A771CBA0}" destId="{D78B64BA-14DD-46CD-88E9-DD85AEE0D612}" srcOrd="14" destOrd="0" presId="urn:microsoft.com/office/officeart/2005/8/layout/list1"/>
    <dgm:cxn modelId="{D44D6FBB-9952-41E7-9070-0272FD545585}" type="presParOf" srcId="{9DA37899-5A7D-4395-A4BD-1BA3A771CBA0}" destId="{74DB6E3F-417A-4FB1-B178-CF5EA255A742}" srcOrd="15" destOrd="0" presId="urn:microsoft.com/office/officeart/2005/8/layout/list1"/>
    <dgm:cxn modelId="{5B1A06C9-CD16-48D3-B76E-F2D25E025968}" type="presParOf" srcId="{9DA37899-5A7D-4395-A4BD-1BA3A771CBA0}" destId="{6A11C3CE-21AA-435D-9C04-6D578159A208}" srcOrd="16" destOrd="0" presId="urn:microsoft.com/office/officeart/2005/8/layout/list1"/>
    <dgm:cxn modelId="{BA9AC0B0-7CCF-4BC4-AE8A-3E7C5FB8BADC}" type="presParOf" srcId="{6A11C3CE-21AA-435D-9C04-6D578159A208}" destId="{E9D92166-4A32-4352-88F4-BEEA1CAAB9B7}" srcOrd="0" destOrd="0" presId="urn:microsoft.com/office/officeart/2005/8/layout/list1"/>
    <dgm:cxn modelId="{EA476ECA-C455-41E2-AAC5-1AA25F63F984}" type="presParOf" srcId="{6A11C3CE-21AA-435D-9C04-6D578159A208}" destId="{EC55EEBC-98E6-45ED-8801-223F1E382E8E}" srcOrd="1" destOrd="0" presId="urn:microsoft.com/office/officeart/2005/8/layout/list1"/>
    <dgm:cxn modelId="{130E29D1-FF1D-4EF8-9D83-B2F5CA6083BD}" type="presParOf" srcId="{9DA37899-5A7D-4395-A4BD-1BA3A771CBA0}" destId="{4B3FC152-C404-465F-8DC9-913900299650}" srcOrd="17" destOrd="0" presId="urn:microsoft.com/office/officeart/2005/8/layout/list1"/>
    <dgm:cxn modelId="{D5E582C1-91F8-4CF0-8472-4A888CC8AF3B}" type="presParOf" srcId="{9DA37899-5A7D-4395-A4BD-1BA3A771CBA0}" destId="{286AA821-5648-44BC-93F2-E6C453128B8B}" srcOrd="18" destOrd="0" presId="urn:microsoft.com/office/officeart/2005/8/layout/list1"/>
    <dgm:cxn modelId="{497BEDA3-11F0-42F7-BD2B-BC7A04E11137}" type="presParOf" srcId="{9DA37899-5A7D-4395-A4BD-1BA3A771CBA0}" destId="{05DED887-944D-41B5-88B3-E18DFD3F30EF}" srcOrd="19" destOrd="0" presId="urn:microsoft.com/office/officeart/2005/8/layout/list1"/>
    <dgm:cxn modelId="{8C584340-CE4A-4D3F-9C72-6F79F9D38A61}" type="presParOf" srcId="{9DA37899-5A7D-4395-A4BD-1BA3A771CBA0}" destId="{BE1C6545-B82D-410D-B81B-CAF04DE235CF}" srcOrd="20" destOrd="0" presId="urn:microsoft.com/office/officeart/2005/8/layout/list1"/>
    <dgm:cxn modelId="{D10434F0-A024-4F99-8212-6B8BE8887A52}" type="presParOf" srcId="{BE1C6545-B82D-410D-B81B-CAF04DE235CF}" destId="{5FDE6009-62B1-4C32-AF6E-233907601F5F}" srcOrd="0" destOrd="0" presId="urn:microsoft.com/office/officeart/2005/8/layout/list1"/>
    <dgm:cxn modelId="{8AB9889E-8561-42DD-9AC8-743AEAB80249}" type="presParOf" srcId="{BE1C6545-B82D-410D-B81B-CAF04DE235CF}" destId="{98FD36AB-6799-422D-9B20-5263A7AD27D1}" srcOrd="1" destOrd="0" presId="urn:microsoft.com/office/officeart/2005/8/layout/list1"/>
    <dgm:cxn modelId="{B3013E1E-9195-4317-AA41-D45CC09A773F}" type="presParOf" srcId="{9DA37899-5A7D-4395-A4BD-1BA3A771CBA0}" destId="{AE17148C-1634-4E67-9282-BCFB11F9D892}" srcOrd="21" destOrd="0" presId="urn:microsoft.com/office/officeart/2005/8/layout/list1"/>
    <dgm:cxn modelId="{74B9764B-3ECC-4B3A-A782-0945A65DA690}" type="presParOf" srcId="{9DA37899-5A7D-4395-A4BD-1BA3A771CBA0}" destId="{AC781F70-F6C4-4ED5-84EF-2AE165239299}" srcOrd="22" destOrd="0" presId="urn:microsoft.com/office/officeart/2005/8/layout/list1"/>
    <dgm:cxn modelId="{BD7826B6-9B58-44BA-B72E-D457B693FF80}" type="presParOf" srcId="{9DA37899-5A7D-4395-A4BD-1BA3A771CBA0}" destId="{591F40B1-9362-4760-B48E-120D1A0867A1}" srcOrd="23" destOrd="0" presId="urn:microsoft.com/office/officeart/2005/8/layout/list1"/>
    <dgm:cxn modelId="{12901DC4-B969-409B-BCAE-CE61EFC8934D}" type="presParOf" srcId="{9DA37899-5A7D-4395-A4BD-1BA3A771CBA0}" destId="{7FBAF923-DB6B-4911-8FE9-4F3C7D2359F7}" srcOrd="24" destOrd="0" presId="urn:microsoft.com/office/officeart/2005/8/layout/list1"/>
    <dgm:cxn modelId="{DDF01A8C-880B-4E48-94A7-A49226F457D2}" type="presParOf" srcId="{7FBAF923-DB6B-4911-8FE9-4F3C7D2359F7}" destId="{EBFC9DF3-83DE-4E31-AB17-804D279ADABD}" srcOrd="0" destOrd="0" presId="urn:microsoft.com/office/officeart/2005/8/layout/list1"/>
    <dgm:cxn modelId="{1F9060E0-98BC-4EBC-9D2A-910840F1934B}" type="presParOf" srcId="{7FBAF923-DB6B-4911-8FE9-4F3C7D2359F7}" destId="{8342FC62-966C-41CA-B7DB-6359DF1D90B9}" srcOrd="1" destOrd="0" presId="urn:microsoft.com/office/officeart/2005/8/layout/list1"/>
    <dgm:cxn modelId="{2CA5F83B-E126-4194-8F8D-6B83E5D3363A}" type="presParOf" srcId="{9DA37899-5A7D-4395-A4BD-1BA3A771CBA0}" destId="{37A394C7-C1EB-46C0-8F80-520C7E5866CD}" srcOrd="25" destOrd="0" presId="urn:microsoft.com/office/officeart/2005/8/layout/list1"/>
    <dgm:cxn modelId="{F27E8AD0-795B-464F-BEEF-A6DD56895A98}" type="presParOf" srcId="{9DA37899-5A7D-4395-A4BD-1BA3A771CBA0}" destId="{01F888DD-371C-41C3-8A80-57F770DB698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5BD4-9743-4704-BC64-DFF46EB0B240}">
      <dsp:nvSpPr>
        <dsp:cNvPr id="0" name=""/>
        <dsp:cNvSpPr/>
      </dsp:nvSpPr>
      <dsp:spPr>
        <a:xfrm>
          <a:off x="2377281" y="0"/>
          <a:ext cx="2560637" cy="2560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Pública</a:t>
          </a:r>
        </a:p>
      </dsp:txBody>
      <dsp:txXfrm>
        <a:off x="3017440" y="1280319"/>
        <a:ext cx="1280319" cy="1280318"/>
      </dsp:txXfrm>
    </dsp:sp>
    <dsp:sp modelId="{5462B3A5-CD7D-45E2-9DFB-7D41BAD3E531}">
      <dsp:nvSpPr>
        <dsp:cNvPr id="0" name=""/>
        <dsp:cNvSpPr/>
      </dsp:nvSpPr>
      <dsp:spPr>
        <a:xfrm>
          <a:off x="1096962" y="2560637"/>
          <a:ext cx="2560637" cy="2560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b="1" kern="1200" dirty="0">
            <a:solidFill>
              <a:schemeClr val="tx1"/>
            </a:solidFill>
          </a:endParaRPr>
        </a:p>
      </dsp:txBody>
      <dsp:txXfrm>
        <a:off x="1737121" y="3840956"/>
        <a:ext cx="1280319" cy="1280318"/>
      </dsp:txXfrm>
    </dsp:sp>
    <dsp:sp modelId="{45009560-A2CD-4A5A-9769-AD7FC5A7835C}">
      <dsp:nvSpPr>
        <dsp:cNvPr id="0" name=""/>
        <dsp:cNvSpPr/>
      </dsp:nvSpPr>
      <dsp:spPr>
        <a:xfrm rot="10800000">
          <a:off x="2379278" y="2560637"/>
          <a:ext cx="2560637" cy="2560637"/>
        </a:xfrm>
        <a:prstGeom prst="triangle">
          <a:avLst/>
        </a:prstGeom>
        <a:solidFill>
          <a:schemeClr val="bg1">
            <a:lumMod val="6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900" kern="1200" dirty="0"/>
            <a:t> </a:t>
          </a:r>
        </a:p>
      </dsp:txBody>
      <dsp:txXfrm rot="10800000">
        <a:off x="3019437" y="2560637"/>
        <a:ext cx="1280319" cy="1280318"/>
      </dsp:txXfrm>
    </dsp:sp>
    <dsp:sp modelId="{75CEA24C-896D-46BD-9C05-7D3D56C64801}">
      <dsp:nvSpPr>
        <dsp:cNvPr id="0" name=""/>
        <dsp:cNvSpPr/>
      </dsp:nvSpPr>
      <dsp:spPr>
        <a:xfrm>
          <a:off x="3657600" y="2560637"/>
          <a:ext cx="2560637" cy="2560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b="1" kern="1200" dirty="0">
            <a:solidFill>
              <a:schemeClr val="tx1"/>
            </a:solidFill>
          </a:endParaRPr>
        </a:p>
      </dsp:txBody>
      <dsp:txXfrm>
        <a:off x="4297759" y="3840956"/>
        <a:ext cx="1280319" cy="1280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73D99-1E48-425E-B4DF-EF0994B89C12}">
      <dsp:nvSpPr>
        <dsp:cNvPr id="0" name=""/>
        <dsp:cNvSpPr/>
      </dsp:nvSpPr>
      <dsp:spPr>
        <a:xfrm>
          <a:off x="0" y="0"/>
          <a:ext cx="7948579" cy="158039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>
              <a:solidFill>
                <a:srgbClr val="002060"/>
              </a:solidFill>
            </a:rPr>
            <a:t>Fundar:</a:t>
          </a:r>
        </a:p>
      </dsp:txBody>
      <dsp:txXfrm>
        <a:off x="0" y="0"/>
        <a:ext cx="7948579" cy="1580399"/>
      </dsp:txXfrm>
    </dsp:sp>
    <dsp:sp modelId="{D9AE372B-4D5E-45B7-9C62-2532D95FEC04}">
      <dsp:nvSpPr>
        <dsp:cNvPr id="0" name=""/>
        <dsp:cNvSpPr/>
      </dsp:nvSpPr>
      <dsp:spPr>
        <a:xfrm>
          <a:off x="3881" y="1580399"/>
          <a:ext cx="2646938" cy="331883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solidFill>
                <a:srgbClr val="002060"/>
              </a:solidFill>
            </a:rPr>
            <a:t>Señalar el o los ordenamientos jurídicos, artículos, fracciones, incisos o párrafos que expresamente le otorgan ese carácter.</a:t>
          </a:r>
          <a:endParaRPr lang="es-MX" sz="2400" kern="1200" dirty="0">
            <a:solidFill>
              <a:srgbClr val="002060"/>
            </a:solidFill>
          </a:endParaRPr>
        </a:p>
      </dsp:txBody>
      <dsp:txXfrm>
        <a:off x="3881" y="1580399"/>
        <a:ext cx="2646938" cy="3318839"/>
      </dsp:txXfrm>
    </dsp:sp>
    <dsp:sp modelId="{64A97BDF-D59B-45D2-858D-E3BF73A1082A}">
      <dsp:nvSpPr>
        <dsp:cNvPr id="0" name=""/>
        <dsp:cNvSpPr/>
      </dsp:nvSpPr>
      <dsp:spPr>
        <a:xfrm>
          <a:off x="2650820" y="1580399"/>
          <a:ext cx="2646938" cy="331883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solidFill>
                <a:srgbClr val="002060"/>
              </a:solidFill>
            </a:rPr>
            <a:t>No pueden listarse causales de reserva de manera enunciativa o no limitativa.</a:t>
          </a:r>
          <a:endParaRPr lang="es-MX" sz="2400" kern="1200" dirty="0">
            <a:solidFill>
              <a:srgbClr val="002060"/>
            </a:solidFill>
          </a:endParaRPr>
        </a:p>
        <a:p>
          <a:pPr marL="171450" lvl="1" indent="-171450" algn="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>
              <a:solidFill>
                <a:srgbClr val="002060"/>
              </a:solidFill>
            </a:rPr>
            <a:t>No se debe interpretar de manera análoga o por mayoría de razón. </a:t>
          </a:r>
          <a:endParaRPr lang="es-MX" sz="1900" kern="1200" dirty="0">
            <a:solidFill>
              <a:srgbClr val="002060"/>
            </a:solidFill>
          </a:endParaRPr>
        </a:p>
      </dsp:txBody>
      <dsp:txXfrm>
        <a:off x="2650820" y="1580399"/>
        <a:ext cx="2646938" cy="3318839"/>
      </dsp:txXfrm>
    </dsp:sp>
    <dsp:sp modelId="{7C225B5F-7D67-46AD-A39C-9D786C3F883E}">
      <dsp:nvSpPr>
        <dsp:cNvPr id="0" name=""/>
        <dsp:cNvSpPr/>
      </dsp:nvSpPr>
      <dsp:spPr>
        <a:xfrm>
          <a:off x="5297758" y="1580399"/>
          <a:ext cx="2646938" cy="3318839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u="sng" kern="1200">
              <a:solidFill>
                <a:srgbClr val="002060"/>
              </a:solidFill>
            </a:rPr>
            <a:t>Debe ser exacto.</a:t>
          </a:r>
          <a:endParaRPr lang="es-MX" sz="2400" b="1" u="sng" kern="1200" dirty="0">
            <a:solidFill>
              <a:srgbClr val="002060"/>
            </a:solidFill>
          </a:endParaRPr>
        </a:p>
      </dsp:txBody>
      <dsp:txXfrm>
        <a:off x="5297758" y="1580399"/>
        <a:ext cx="2646938" cy="3318839"/>
      </dsp:txXfrm>
    </dsp:sp>
    <dsp:sp modelId="{7460CB5F-5637-4D5E-8BFF-6CDA54BB7D45}">
      <dsp:nvSpPr>
        <dsp:cNvPr id="0" name=""/>
        <dsp:cNvSpPr/>
      </dsp:nvSpPr>
      <dsp:spPr>
        <a:xfrm>
          <a:off x="0" y="4899239"/>
          <a:ext cx="7948579" cy="368759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8F4AE-BAC8-4AE2-9D35-0C050879546F}">
      <dsp:nvSpPr>
        <dsp:cNvPr id="0" name=""/>
        <dsp:cNvSpPr/>
      </dsp:nvSpPr>
      <dsp:spPr>
        <a:xfrm>
          <a:off x="0" y="0"/>
          <a:ext cx="5578272" cy="162846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>
              <a:solidFill>
                <a:srgbClr val="002060"/>
              </a:solidFill>
            </a:rPr>
            <a:t>Motivar:</a:t>
          </a:r>
          <a:endParaRPr lang="es-MX" sz="6500" kern="1200" dirty="0">
            <a:solidFill>
              <a:srgbClr val="002060"/>
            </a:solidFill>
          </a:endParaRPr>
        </a:p>
      </dsp:txBody>
      <dsp:txXfrm>
        <a:off x="0" y="0"/>
        <a:ext cx="5578272" cy="1628464"/>
      </dsp:txXfrm>
    </dsp:sp>
    <dsp:sp modelId="{D8A2E026-6A7F-4D5B-9ACD-991108932F49}">
      <dsp:nvSpPr>
        <dsp:cNvPr id="0" name=""/>
        <dsp:cNvSpPr/>
      </dsp:nvSpPr>
      <dsp:spPr>
        <a:xfrm>
          <a:off x="0" y="1628464"/>
          <a:ext cx="2789136" cy="34197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>
              <a:solidFill>
                <a:srgbClr val="002060"/>
              </a:solidFill>
            </a:rPr>
            <a:t>Se refiere a señalar las razones, motivos o circunstancias especiales que llevaron al sujeto obligado a concluir que el caso particular se encuadra dentro de algún supuesto.</a:t>
          </a:r>
          <a:endParaRPr lang="es-MX" sz="2300" kern="1200" dirty="0">
            <a:solidFill>
              <a:srgbClr val="002060"/>
            </a:solidFill>
          </a:endParaRPr>
        </a:p>
      </dsp:txBody>
      <dsp:txXfrm>
        <a:off x="0" y="1628464"/>
        <a:ext cx="2789136" cy="3419775"/>
      </dsp:txXfrm>
    </dsp:sp>
    <dsp:sp modelId="{8C7EC344-6777-4F91-9301-7AB63EEABDFF}">
      <dsp:nvSpPr>
        <dsp:cNvPr id="0" name=""/>
        <dsp:cNvSpPr/>
      </dsp:nvSpPr>
      <dsp:spPr>
        <a:xfrm>
          <a:off x="2789136" y="1628464"/>
          <a:ext cx="2789136" cy="3419775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>
              <a:solidFill>
                <a:srgbClr val="002060"/>
              </a:solidFill>
            </a:rPr>
            <a:t>Se debe aplicar una prueba de daño.</a:t>
          </a:r>
          <a:endParaRPr lang="es-MX" sz="2300" kern="1200" dirty="0">
            <a:solidFill>
              <a:srgbClr val="002060"/>
            </a:solidFill>
          </a:endParaRPr>
        </a:p>
      </dsp:txBody>
      <dsp:txXfrm>
        <a:off x="2789136" y="1628464"/>
        <a:ext cx="2789136" cy="3419775"/>
      </dsp:txXfrm>
    </dsp:sp>
    <dsp:sp modelId="{3090CC22-7BE4-45C9-8C7F-5D5155A1F491}">
      <dsp:nvSpPr>
        <dsp:cNvPr id="0" name=""/>
        <dsp:cNvSpPr/>
      </dsp:nvSpPr>
      <dsp:spPr>
        <a:xfrm>
          <a:off x="0" y="5048239"/>
          <a:ext cx="5578272" cy="37997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70E6C-1E1D-4939-B3A1-0FB28EAC6714}">
      <dsp:nvSpPr>
        <dsp:cNvPr id="0" name=""/>
        <dsp:cNvSpPr/>
      </dsp:nvSpPr>
      <dsp:spPr>
        <a:xfrm>
          <a:off x="658440" y="0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pueda comprometer la seguridad nacional, la seguridad pública o la defensa nacional y cuente con un propósito genuino y un efecto demostrable.</a:t>
          </a:r>
          <a:endParaRPr lang="es-MX" sz="1600" b="1" kern="1200" dirty="0"/>
        </a:p>
      </dsp:txBody>
      <dsp:txXfrm>
        <a:off x="658440" y="0"/>
        <a:ext cx="3053953" cy="1832371"/>
      </dsp:txXfrm>
    </dsp:sp>
    <dsp:sp modelId="{E3BA0627-7145-4C21-8B13-BE868D7ED177}">
      <dsp:nvSpPr>
        <dsp:cNvPr id="0" name=""/>
        <dsp:cNvSpPr/>
      </dsp:nvSpPr>
      <dsp:spPr>
        <a:xfrm>
          <a:off x="4017789" y="5395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pueda menoscabar la conducción de las negociaciones y relaciones internacionales.</a:t>
          </a:r>
        </a:p>
      </dsp:txBody>
      <dsp:txXfrm>
        <a:off x="4017789" y="5395"/>
        <a:ext cx="3053953" cy="1832371"/>
      </dsp:txXfrm>
    </dsp:sp>
    <dsp:sp modelId="{81BFC739-A377-4ABD-9334-1D4E4CB4CBF1}">
      <dsp:nvSpPr>
        <dsp:cNvPr id="0" name=""/>
        <dsp:cNvSpPr/>
      </dsp:nvSpPr>
      <dsp:spPr>
        <a:xfrm>
          <a:off x="7377137" y="0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entreguen al Estado mexicano expresamente con ese carácter, por otro sujetos de derecho internacional, excepto en violaciones graves de derechos humanos o delitos de lesa humanidad</a:t>
          </a:r>
        </a:p>
      </dsp:txBody>
      <dsp:txXfrm>
        <a:off x="7377137" y="0"/>
        <a:ext cx="3053953" cy="1832371"/>
      </dsp:txXfrm>
    </dsp:sp>
    <dsp:sp modelId="{8CEFACE9-7F93-4E5A-A007-C7B9E445456F}">
      <dsp:nvSpPr>
        <dsp:cNvPr id="0" name=""/>
        <dsp:cNvSpPr/>
      </dsp:nvSpPr>
      <dsp:spPr>
        <a:xfrm>
          <a:off x="658440" y="2143163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afectar la efectividad de las medidas adoptadas en relación con las políticas en materia monetaria, cambiaria o del sistema financiero del país; pueda poner en riesgo la estabilidad de las instituciones financieras.</a:t>
          </a:r>
        </a:p>
      </dsp:txBody>
      <dsp:txXfrm>
        <a:off x="658440" y="2143163"/>
        <a:ext cx="3053953" cy="1832371"/>
      </dsp:txXfrm>
    </dsp:sp>
    <dsp:sp modelId="{C584C8E5-76B4-445E-B07E-4FF1A33709D4}">
      <dsp:nvSpPr>
        <dsp:cNvPr id="0" name=""/>
        <dsp:cNvSpPr/>
      </dsp:nvSpPr>
      <dsp:spPr>
        <a:xfrm>
          <a:off x="4017789" y="2143163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poner en riesgo la vida, seguridad o salud de una persona física.</a:t>
          </a:r>
        </a:p>
      </dsp:txBody>
      <dsp:txXfrm>
        <a:off x="4017789" y="2143163"/>
        <a:ext cx="3053953" cy="1832371"/>
      </dsp:txXfrm>
    </dsp:sp>
    <dsp:sp modelId="{7D6912D4-D4BF-4086-A290-B3FE709B637A}">
      <dsp:nvSpPr>
        <dsp:cNvPr id="0" name=""/>
        <dsp:cNvSpPr/>
      </dsp:nvSpPr>
      <dsp:spPr>
        <a:xfrm>
          <a:off x="7377137" y="2143163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obstruya las actividades de verificación, inspección y auditoría relativas al cumplimiento de las leyes o afecte la recaudación de contribuciones.</a:t>
          </a:r>
        </a:p>
      </dsp:txBody>
      <dsp:txXfrm>
        <a:off x="7377137" y="2143163"/>
        <a:ext cx="3053953" cy="1832371"/>
      </dsp:txXfrm>
    </dsp:sp>
    <dsp:sp modelId="{8E36BB67-FAD3-48B4-B650-BBCFBF23D67E}">
      <dsp:nvSpPr>
        <dsp:cNvPr id="0" name=""/>
        <dsp:cNvSpPr/>
      </dsp:nvSpPr>
      <dsp:spPr>
        <a:xfrm>
          <a:off x="4017789" y="4280930"/>
          <a:ext cx="3053953" cy="183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pueda obstruir la prevención o persecución de los delitos.</a:t>
          </a:r>
        </a:p>
      </dsp:txBody>
      <dsp:txXfrm>
        <a:off x="4017789" y="4280930"/>
        <a:ext cx="3053953" cy="1832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4FBB1-921C-401B-BED4-CBD9059784EC}">
      <dsp:nvSpPr>
        <dsp:cNvPr id="0" name=""/>
        <dsp:cNvSpPr/>
      </dsp:nvSpPr>
      <dsp:spPr>
        <a:xfrm>
          <a:off x="0" y="806787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contenga las opiniones, recomendaciones o puntos de vista que formen parte del proceso deliberativo de los servidores públicos, hasta en tanto no sea adoptada la decisión definitiva, la cual deberá estar documentada.</a:t>
          </a:r>
        </a:p>
      </dsp:txBody>
      <dsp:txXfrm>
        <a:off x="0" y="806787"/>
        <a:ext cx="3465478" cy="2079287"/>
      </dsp:txXfrm>
    </dsp:sp>
    <dsp:sp modelId="{D5D07FAC-BF9A-44BA-B1C1-769F958CB64B}">
      <dsp:nvSpPr>
        <dsp:cNvPr id="0" name=""/>
        <dsp:cNvSpPr/>
      </dsp:nvSpPr>
      <dsp:spPr>
        <a:xfrm>
          <a:off x="3812026" y="806787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obstruya los procedimientos para fincar responsabilidad a los Servidores Públicos, en tanto no se haya dictado la resolución administrativa.</a:t>
          </a:r>
        </a:p>
      </dsp:txBody>
      <dsp:txXfrm>
        <a:off x="3812026" y="806787"/>
        <a:ext cx="3465478" cy="2079287"/>
      </dsp:txXfrm>
    </dsp:sp>
    <dsp:sp modelId="{6121BD81-1219-42FC-8152-EAC7752855E1}">
      <dsp:nvSpPr>
        <dsp:cNvPr id="0" name=""/>
        <dsp:cNvSpPr/>
      </dsp:nvSpPr>
      <dsp:spPr>
        <a:xfrm>
          <a:off x="7624053" y="806787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afecte los derechos del debido proceso.</a:t>
          </a:r>
        </a:p>
      </dsp:txBody>
      <dsp:txXfrm>
        <a:off x="7624053" y="806787"/>
        <a:ext cx="3465478" cy="2079287"/>
      </dsp:txXfrm>
    </dsp:sp>
    <dsp:sp modelId="{B19B2F40-FABB-4C4E-B1B8-334007992CF8}">
      <dsp:nvSpPr>
        <dsp:cNvPr id="0" name=""/>
        <dsp:cNvSpPr/>
      </dsp:nvSpPr>
      <dsp:spPr>
        <a:xfrm>
          <a:off x="0" y="3232622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vulnere la conducción de los Expedientes judiciales o de los procedimientos administrativos seguidos en forma de juicio, en tanto no hayan causado estado.</a:t>
          </a:r>
        </a:p>
      </dsp:txBody>
      <dsp:txXfrm>
        <a:off x="0" y="3232622"/>
        <a:ext cx="3465478" cy="2079287"/>
      </dsp:txXfrm>
    </dsp:sp>
    <dsp:sp modelId="{CFD05BA9-9CAF-45A7-A10A-2614492ACD70}">
      <dsp:nvSpPr>
        <dsp:cNvPr id="0" name=""/>
        <dsp:cNvSpPr/>
      </dsp:nvSpPr>
      <dsp:spPr>
        <a:xfrm>
          <a:off x="3812026" y="3232622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La que se encuentre contenida dentro de las investigaciones de hechos que la ley señale como delitos y se tramiten ante el Ministerio Público.</a:t>
          </a:r>
        </a:p>
      </dsp:txBody>
      <dsp:txXfrm>
        <a:off x="3812026" y="3232622"/>
        <a:ext cx="3465478" cy="2079287"/>
      </dsp:txXfrm>
    </dsp:sp>
    <dsp:sp modelId="{74368CA2-5AA9-44C5-B878-054F1746CD07}">
      <dsp:nvSpPr>
        <dsp:cNvPr id="0" name=""/>
        <dsp:cNvSpPr/>
      </dsp:nvSpPr>
      <dsp:spPr>
        <a:xfrm>
          <a:off x="7624053" y="3232622"/>
          <a:ext cx="3465478" cy="2079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dirty="0">
              <a:solidFill>
                <a:srgbClr val="404041"/>
              </a:solidFill>
              <a:effectLst/>
              <a:latin typeface="Montserrat" panose="00000500000000000000" pitchFamily="2" charset="0"/>
            </a:rPr>
            <a:t>Aquella que por disposición expresa de una ley tenga tal carácter, siempre que sean acordes con las bases, principios y disposiciones establecidos en esta Ley y no la contravengan.</a:t>
          </a:r>
        </a:p>
      </dsp:txBody>
      <dsp:txXfrm>
        <a:off x="7624053" y="3232622"/>
        <a:ext cx="3465478" cy="207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64D3C-3782-4CBE-9728-2436C429DA85}">
      <dsp:nvSpPr>
        <dsp:cNvPr id="0" name=""/>
        <dsp:cNvSpPr/>
      </dsp:nvSpPr>
      <dsp:spPr>
        <a:xfrm>
          <a:off x="0" y="13637"/>
          <a:ext cx="73152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>
              <a:solidFill>
                <a:schemeClr val="tx1"/>
              </a:solidFill>
            </a:rPr>
            <a:t>Atención de </a:t>
          </a:r>
          <a:r>
            <a:rPr lang="es-MX" sz="2500" b="1" kern="1200" dirty="0" err="1">
              <a:solidFill>
                <a:schemeClr val="tx1"/>
              </a:solidFill>
            </a:rPr>
            <a:t>SAIP</a:t>
          </a:r>
          <a:r>
            <a:rPr lang="es-MX" sz="2500" b="1" kern="1200" dirty="0">
              <a:solidFill>
                <a:schemeClr val="tx1"/>
              </a:solidFill>
            </a:rPr>
            <a:t> o derivado de resolución de autoridad competente</a:t>
          </a:r>
        </a:p>
      </dsp:txBody>
      <dsp:txXfrm>
        <a:off x="48547" y="62184"/>
        <a:ext cx="7218106" cy="897406"/>
      </dsp:txXfrm>
    </dsp:sp>
    <dsp:sp modelId="{49F78FF6-955B-48D2-8064-AE30010D7D10}">
      <dsp:nvSpPr>
        <dsp:cNvPr id="0" name=""/>
        <dsp:cNvSpPr/>
      </dsp:nvSpPr>
      <dsp:spPr>
        <a:xfrm>
          <a:off x="0" y="1008137"/>
          <a:ext cx="73152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Se debe aplicar una prueba de daño o de interés público, según sea el caso.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Información susceptible de clasificarse como reservada; así como de la información confidencial.</a:t>
          </a:r>
        </a:p>
      </dsp:txBody>
      <dsp:txXfrm>
        <a:off x="0" y="1008137"/>
        <a:ext cx="7315200" cy="1242000"/>
      </dsp:txXfrm>
    </dsp:sp>
    <dsp:sp modelId="{2FC77F14-A001-419D-9CB6-B93B6FE2B138}">
      <dsp:nvSpPr>
        <dsp:cNvPr id="0" name=""/>
        <dsp:cNvSpPr/>
      </dsp:nvSpPr>
      <dsp:spPr>
        <a:xfrm>
          <a:off x="0" y="2250137"/>
          <a:ext cx="73152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b="1" kern="1200" dirty="0">
              <a:solidFill>
                <a:schemeClr val="tx1"/>
              </a:solidFill>
            </a:rPr>
            <a:t>Para cumplimiento de obligaciones de transparencia.</a:t>
          </a:r>
        </a:p>
      </dsp:txBody>
      <dsp:txXfrm>
        <a:off x="48547" y="2298684"/>
        <a:ext cx="7218106" cy="897406"/>
      </dsp:txXfrm>
    </dsp:sp>
    <dsp:sp modelId="{E490376C-A781-4309-B3C6-26A8CA439C31}">
      <dsp:nvSpPr>
        <dsp:cNvPr id="0" name=""/>
        <dsp:cNvSpPr/>
      </dsp:nvSpPr>
      <dsp:spPr>
        <a:xfrm>
          <a:off x="0" y="3244637"/>
          <a:ext cx="7315200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Serán aprobadas por el Comité de Transparencia en sesión especial.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Detalles de fundamento y motivo.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000" kern="1200" dirty="0"/>
            <a:t>No se podrán omitir de las versiones públicas los elementos esenciales que muestren la información contenida en las obligaciones de transparencia</a:t>
          </a:r>
        </a:p>
      </dsp:txBody>
      <dsp:txXfrm>
        <a:off x="0" y="3244637"/>
        <a:ext cx="7315200" cy="186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697AB-A593-42C8-B019-D8F5CB698AA7}">
      <dsp:nvSpPr>
        <dsp:cNvPr id="0" name=""/>
        <dsp:cNvSpPr/>
      </dsp:nvSpPr>
      <dsp:spPr>
        <a:xfrm>
          <a:off x="2143" y="504059"/>
          <a:ext cx="2611040" cy="1044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El sujeto obligado elabora una leyenda</a:t>
          </a:r>
        </a:p>
      </dsp:txBody>
      <dsp:txXfrm>
        <a:off x="524351" y="504059"/>
        <a:ext cx="1566624" cy="1044416"/>
      </dsp:txXfrm>
    </dsp:sp>
    <dsp:sp modelId="{01A178A5-F8BC-466B-B18A-C73D8E24D3D7}">
      <dsp:nvSpPr>
        <dsp:cNvPr id="0" name=""/>
        <dsp:cNvSpPr/>
      </dsp:nvSpPr>
      <dsp:spPr>
        <a:xfrm>
          <a:off x="2352079" y="504059"/>
          <a:ext cx="2611040" cy="1044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Carátula</a:t>
          </a:r>
        </a:p>
      </dsp:txBody>
      <dsp:txXfrm>
        <a:off x="2874287" y="504059"/>
        <a:ext cx="1566624" cy="1044416"/>
      </dsp:txXfrm>
    </dsp:sp>
    <dsp:sp modelId="{060DCA00-5AA7-47EF-9154-095F4A6F96FD}">
      <dsp:nvSpPr>
        <dsp:cNvPr id="0" name=""/>
        <dsp:cNvSpPr/>
      </dsp:nvSpPr>
      <dsp:spPr>
        <a:xfrm>
          <a:off x="4702016" y="504059"/>
          <a:ext cx="2611040" cy="1044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Colofón</a:t>
          </a:r>
        </a:p>
      </dsp:txBody>
      <dsp:txXfrm>
        <a:off x="5224224" y="504059"/>
        <a:ext cx="1566624" cy="10444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DE182-072A-4F34-8023-DA779B4DC63A}">
      <dsp:nvSpPr>
        <dsp:cNvPr id="0" name=""/>
        <dsp:cNvSpPr/>
      </dsp:nvSpPr>
      <dsp:spPr>
        <a:xfrm>
          <a:off x="0" y="2637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7265C-A411-4D9D-B335-1728A29AB9A1}">
      <dsp:nvSpPr>
        <dsp:cNvPr id="0" name=""/>
        <dsp:cNvSpPr/>
      </dsp:nvSpPr>
      <dsp:spPr>
        <a:xfrm>
          <a:off x="365760" y="423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Nombre del área que clasifica.</a:t>
          </a:r>
        </a:p>
      </dsp:txBody>
      <dsp:txXfrm>
        <a:off x="387376" y="63992"/>
        <a:ext cx="5077408" cy="399568"/>
      </dsp:txXfrm>
    </dsp:sp>
    <dsp:sp modelId="{1B6B1276-E27E-46EA-B64F-5ECD671EBBD9}">
      <dsp:nvSpPr>
        <dsp:cNvPr id="0" name=""/>
        <dsp:cNvSpPr/>
      </dsp:nvSpPr>
      <dsp:spPr>
        <a:xfrm>
          <a:off x="0" y="9441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52BBD-43C8-49CF-BF5C-0D37158357CF}">
      <dsp:nvSpPr>
        <dsp:cNvPr id="0" name=""/>
        <dsp:cNvSpPr/>
      </dsp:nvSpPr>
      <dsp:spPr>
        <a:xfrm>
          <a:off x="365760" y="7227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La identificación del documento base de la VP</a:t>
          </a:r>
        </a:p>
      </dsp:txBody>
      <dsp:txXfrm>
        <a:off x="387376" y="744392"/>
        <a:ext cx="5077408" cy="399568"/>
      </dsp:txXfrm>
    </dsp:sp>
    <dsp:sp modelId="{EBFD262F-15FF-4AD2-A3CD-5AA9765ED909}">
      <dsp:nvSpPr>
        <dsp:cNvPr id="0" name=""/>
        <dsp:cNvSpPr/>
      </dsp:nvSpPr>
      <dsp:spPr>
        <a:xfrm>
          <a:off x="0" y="16245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3F40F-EDE7-4EFC-86B1-9E0A486E4442}">
      <dsp:nvSpPr>
        <dsp:cNvPr id="0" name=""/>
        <dsp:cNvSpPr/>
      </dsp:nvSpPr>
      <dsp:spPr>
        <a:xfrm>
          <a:off x="365760" y="14031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Partes o secciones clasificadas</a:t>
          </a:r>
        </a:p>
      </dsp:txBody>
      <dsp:txXfrm>
        <a:off x="387376" y="1424792"/>
        <a:ext cx="5077408" cy="399568"/>
      </dsp:txXfrm>
    </dsp:sp>
    <dsp:sp modelId="{D78B64BA-14DD-46CD-88E9-DD85AEE0D612}">
      <dsp:nvSpPr>
        <dsp:cNvPr id="0" name=""/>
        <dsp:cNvSpPr/>
      </dsp:nvSpPr>
      <dsp:spPr>
        <a:xfrm>
          <a:off x="0" y="23049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FAF05-547D-4A0F-B72C-628878BDF9A2}">
      <dsp:nvSpPr>
        <dsp:cNvPr id="0" name=""/>
        <dsp:cNvSpPr/>
      </dsp:nvSpPr>
      <dsp:spPr>
        <a:xfrm>
          <a:off x="365760" y="20835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Fundamento legal (específico)</a:t>
          </a:r>
        </a:p>
      </dsp:txBody>
      <dsp:txXfrm>
        <a:off x="387376" y="2105192"/>
        <a:ext cx="5077408" cy="399568"/>
      </dsp:txXfrm>
    </dsp:sp>
    <dsp:sp modelId="{286AA821-5648-44BC-93F2-E6C453128B8B}">
      <dsp:nvSpPr>
        <dsp:cNvPr id="0" name=""/>
        <dsp:cNvSpPr/>
      </dsp:nvSpPr>
      <dsp:spPr>
        <a:xfrm>
          <a:off x="0" y="29853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5EEBC-98E6-45ED-8801-223F1E382E8E}">
      <dsp:nvSpPr>
        <dsp:cNvPr id="0" name=""/>
        <dsp:cNvSpPr/>
      </dsp:nvSpPr>
      <dsp:spPr>
        <a:xfrm>
          <a:off x="365760" y="27639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Motivo (específico)</a:t>
          </a:r>
        </a:p>
      </dsp:txBody>
      <dsp:txXfrm>
        <a:off x="387376" y="2785592"/>
        <a:ext cx="5077408" cy="399568"/>
      </dsp:txXfrm>
    </dsp:sp>
    <dsp:sp modelId="{AC781F70-F6C4-4ED5-84EF-2AE165239299}">
      <dsp:nvSpPr>
        <dsp:cNvPr id="0" name=""/>
        <dsp:cNvSpPr/>
      </dsp:nvSpPr>
      <dsp:spPr>
        <a:xfrm>
          <a:off x="0" y="36657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D36AB-6799-422D-9B20-5263A7AD27D1}">
      <dsp:nvSpPr>
        <dsp:cNvPr id="0" name=""/>
        <dsp:cNvSpPr/>
      </dsp:nvSpPr>
      <dsp:spPr>
        <a:xfrm>
          <a:off x="365760" y="34443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Firma autógrafa. </a:t>
          </a:r>
        </a:p>
      </dsp:txBody>
      <dsp:txXfrm>
        <a:off x="387376" y="3465992"/>
        <a:ext cx="5077408" cy="399568"/>
      </dsp:txXfrm>
    </dsp:sp>
    <dsp:sp modelId="{01F888DD-371C-41C3-8A80-57F770DB698B}">
      <dsp:nvSpPr>
        <dsp:cNvPr id="0" name=""/>
        <dsp:cNvSpPr/>
      </dsp:nvSpPr>
      <dsp:spPr>
        <a:xfrm>
          <a:off x="0" y="434617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2FC62-966C-41CA-B7DB-6359DF1D90B9}">
      <dsp:nvSpPr>
        <dsp:cNvPr id="0" name=""/>
        <dsp:cNvSpPr/>
      </dsp:nvSpPr>
      <dsp:spPr>
        <a:xfrm>
          <a:off x="365760" y="4124776"/>
          <a:ext cx="5120640" cy="442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Fecha y número de acta de sesión del </a:t>
          </a:r>
          <a:r>
            <a:rPr lang="es-MX" sz="1600" b="1" kern="1200" dirty="0" err="1">
              <a:solidFill>
                <a:schemeClr val="tx1"/>
              </a:solidFill>
            </a:rPr>
            <a:t>CT</a:t>
          </a:r>
          <a:r>
            <a:rPr lang="es-MX" sz="1600" b="1" kern="1200" dirty="0">
              <a:solidFill>
                <a:schemeClr val="tx1"/>
              </a:solidFill>
            </a:rPr>
            <a:t> que aprobó</a:t>
          </a:r>
        </a:p>
      </dsp:txBody>
      <dsp:txXfrm>
        <a:off x="387376" y="4146392"/>
        <a:ext cx="507740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331FF-A489-C57A-7330-497990A9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15" y="821793"/>
            <a:ext cx="7315200" cy="3255264"/>
          </a:xfrm>
        </p:spPr>
        <p:txBody>
          <a:bodyPr>
            <a:normAutofit/>
          </a:bodyPr>
          <a:lstStyle/>
          <a:p>
            <a:r>
              <a:rPr lang="es-MX" sz="6600" b="1" dirty="0">
                <a:solidFill>
                  <a:schemeClr val="tx1"/>
                </a:solidFill>
              </a:rPr>
              <a:t>Clasificación de la información</a:t>
            </a:r>
          </a:p>
        </p:txBody>
      </p:sp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4204B86D-AB66-011E-8269-0B44F61FF3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3604" y="1760706"/>
            <a:ext cx="2765898" cy="136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mputos_2021 | Diputaciones Mapa">
            <a:extLst>
              <a:ext uri="{FF2B5EF4-FFF2-40B4-BE49-F238E27FC236}">
                <a16:creationId xmlns:a16="http://schemas.microsoft.com/office/drawing/2014/main" id="{67083BAA-828F-A827-B14D-1D209CEE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10" y="3515284"/>
            <a:ext cx="2759892" cy="11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FF04-1942-2442-0194-1853A29C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ELEMENTOS A CONSIDERAR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E8B8712-2292-AEDE-69DD-981A97A11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530890"/>
              </p:ext>
            </p:extLst>
          </p:nvPr>
        </p:nvGraphicFramePr>
        <p:xfrm>
          <a:off x="4581728" y="710118"/>
          <a:ext cx="5578272" cy="542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626;p2">
            <a:extLst>
              <a:ext uri="{FF2B5EF4-FFF2-40B4-BE49-F238E27FC236}">
                <a16:creationId xmlns:a16="http://schemas.microsoft.com/office/drawing/2014/main" id="{77A57CB0-A1B5-DFA1-386B-1F37F8ECF39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2D4C11C4-FFE4-BEE9-00BF-912043B1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4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6182581-50F6-4355-5A33-A706B81B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AFE81D-B02B-FAF3-13A3-635E7055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405" y="4019468"/>
            <a:ext cx="6329010" cy="1271405"/>
          </a:xfrm>
        </p:spPr>
        <p:txBody>
          <a:bodyPr>
            <a:normAutofit fontScale="92500"/>
          </a:bodyPr>
          <a:lstStyle/>
          <a:p>
            <a:r>
              <a:rPr lang="es-MX" sz="3200" dirty="0"/>
              <a:t>No se podrá clasificar la información, previo a que esta haya sido generada.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077036B-C0B3-625D-3CE1-5F9108045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4" name="Picture 6" descr="INFORMACIÓN IMPORTANTE» | CEIP San Fernando de Maspalomas">
            <a:extLst>
              <a:ext uri="{FF2B5EF4-FFF2-40B4-BE49-F238E27FC236}">
                <a16:creationId xmlns:a16="http://schemas.microsoft.com/office/drawing/2014/main" id="{47ED12E7-0708-B34A-75C1-5C8FE467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38" y="847725"/>
            <a:ext cx="5066590" cy="278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626;p2">
            <a:extLst>
              <a:ext uri="{FF2B5EF4-FFF2-40B4-BE49-F238E27FC236}">
                <a16:creationId xmlns:a16="http://schemas.microsoft.com/office/drawing/2014/main" id="{CB99AA30-353C-DE1D-0DB5-181E50FFCA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mputos_2021 | Diputaciones Mapa">
            <a:extLst>
              <a:ext uri="{FF2B5EF4-FFF2-40B4-BE49-F238E27FC236}">
                <a16:creationId xmlns:a16="http://schemas.microsoft.com/office/drawing/2014/main" id="{38B2F59A-951C-B5F4-D1AA-AB9FE2C3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33CFE0-9B85-A42A-60A1-19F6933B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7" y="1128408"/>
            <a:ext cx="3178074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LIMITES PARA EL DERECHO DE ACCESO A LA INFORMACIÓN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9921F0-8239-FC70-A36D-8ABC2F55D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499844"/>
            <a:ext cx="3474720" cy="807720"/>
          </a:xfrm>
        </p:spPr>
        <p:txBody>
          <a:bodyPr/>
          <a:lstStyle/>
          <a:p>
            <a:pPr algn="ctr"/>
            <a:r>
              <a:rPr lang="es-MX" dirty="0"/>
              <a:t>Información reservada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A0014F-1B53-1551-2035-AA2476C5C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4644" y="209140"/>
            <a:ext cx="3474720" cy="4023360"/>
          </a:xfrm>
        </p:spPr>
        <p:txBody>
          <a:bodyPr/>
          <a:lstStyle/>
          <a:p>
            <a:r>
              <a:rPr lang="es-MX" dirty="0"/>
              <a:t>Existe temporalidad.</a:t>
            </a:r>
          </a:p>
          <a:p>
            <a:r>
              <a:rPr lang="es-MX" dirty="0"/>
              <a:t>Se privilegia el interés público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5F04F9F-F4FB-CB0D-8B9E-BFAB67EDF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18463" y="499844"/>
            <a:ext cx="3474720" cy="813171"/>
          </a:xfrm>
        </p:spPr>
        <p:txBody>
          <a:bodyPr/>
          <a:lstStyle/>
          <a:p>
            <a:pPr algn="ctr"/>
            <a:r>
              <a:rPr lang="es-MX" dirty="0"/>
              <a:t>Información confidencial.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1F65E8-D171-ECC1-6700-9D9A32E4E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5195" y="209140"/>
            <a:ext cx="3474720" cy="4023360"/>
          </a:xfrm>
        </p:spPr>
        <p:txBody>
          <a:bodyPr/>
          <a:lstStyle/>
          <a:p>
            <a:r>
              <a:rPr lang="es-MX" dirty="0"/>
              <a:t>No hay temporalidad.</a:t>
            </a:r>
          </a:p>
          <a:p>
            <a:r>
              <a:rPr lang="es-MX" dirty="0"/>
              <a:t>Vida privada.</a:t>
            </a:r>
          </a:p>
        </p:txBody>
      </p:sp>
      <p:pic>
        <p:nvPicPr>
          <p:cNvPr id="2050" name="Picture 2" descr="Derecho a la confidencialidad.">
            <a:extLst>
              <a:ext uri="{FF2B5EF4-FFF2-40B4-BE49-F238E27FC236}">
                <a16:creationId xmlns:a16="http://schemas.microsoft.com/office/drawing/2014/main" id="{4B0C98FB-BE1E-9129-20B8-A1B7A3E7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1" y="2972048"/>
            <a:ext cx="2947482" cy="2207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importancia de la Protección de Datos Personales en México - Thona  Seguros">
            <a:extLst>
              <a:ext uri="{FF2B5EF4-FFF2-40B4-BE49-F238E27FC236}">
                <a16:creationId xmlns:a16="http://schemas.microsoft.com/office/drawing/2014/main" id="{A92F0862-2B4D-D051-3004-4E4EDB0A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83" y="2972048"/>
            <a:ext cx="3810001" cy="2207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647F5014-4EAE-2239-6562-FE2EB84153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omputos_2021 | Diputaciones Mapa">
            <a:extLst>
              <a:ext uri="{FF2B5EF4-FFF2-40B4-BE49-F238E27FC236}">
                <a16:creationId xmlns:a16="http://schemas.microsoft.com/office/drawing/2014/main" id="{488E7FC7-8B2A-1380-59FB-325DE9F8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46C13-5825-8DD2-89A7-9091BF63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394953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INFORMACIÓN CONFIDENCIAL.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FF1F4-362C-0EF0-844B-B83A693E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06" y="2547452"/>
            <a:ext cx="7315200" cy="4085551"/>
          </a:xfrm>
        </p:spPr>
        <p:txBody>
          <a:bodyPr>
            <a:normAutofit/>
          </a:bodyPr>
          <a:lstStyle/>
          <a:p>
            <a:r>
              <a:rPr lang="es-MX" sz="2400" dirty="0"/>
              <a:t>Contiene </a:t>
            </a:r>
            <a:r>
              <a:rPr lang="es-MX" sz="2400" b="1" u="sng" dirty="0"/>
              <a:t>DATOS PERSONALES</a:t>
            </a:r>
          </a:p>
          <a:p>
            <a:endParaRPr lang="es-MX" sz="2400" b="1" u="sng" dirty="0"/>
          </a:p>
          <a:p>
            <a:r>
              <a:rPr lang="es-ES" sz="2400" b="0" i="0" dirty="0">
                <a:solidFill>
                  <a:srgbClr val="404041"/>
                </a:solidFill>
                <a:effectLst/>
              </a:rPr>
              <a:t>La protección a los datos personales </a:t>
            </a:r>
            <a:r>
              <a:rPr lang="es-ES" sz="2400" b="1" i="0" dirty="0">
                <a:solidFill>
                  <a:srgbClr val="404041"/>
                </a:solidFill>
                <a:effectLst/>
              </a:rPr>
              <a:t>no es solo una limitación al derecho de acceso a la información</a:t>
            </a:r>
            <a:r>
              <a:rPr lang="es-ES" sz="2400" b="0" i="0" dirty="0">
                <a:solidFill>
                  <a:srgbClr val="404041"/>
                </a:solidFill>
                <a:effectLst/>
              </a:rPr>
              <a:t>, sino que se trata de </a:t>
            </a:r>
            <a:r>
              <a:rPr lang="es-ES" sz="2400" b="1" i="0" dirty="0">
                <a:solidFill>
                  <a:srgbClr val="404041"/>
                </a:solidFill>
                <a:effectLst/>
              </a:rPr>
              <a:t>otro derecho humano </a:t>
            </a:r>
            <a:r>
              <a:rPr lang="es-ES" sz="2400" b="0" i="0" dirty="0">
                <a:solidFill>
                  <a:srgbClr val="404041"/>
                </a:solidFill>
                <a:effectLst/>
              </a:rPr>
              <a:t>que se debe garantizar</a:t>
            </a:r>
          </a:p>
        </p:txBody>
      </p:sp>
      <p:pic>
        <p:nvPicPr>
          <p:cNvPr id="5122" name="Picture 2" descr="Protege tus datos personales | Coordinación General de la Unidad de  Transparencia">
            <a:extLst>
              <a:ext uri="{FF2B5EF4-FFF2-40B4-BE49-F238E27FC236}">
                <a16:creationId xmlns:a16="http://schemas.microsoft.com/office/drawing/2014/main" id="{DA725B32-5E45-940D-7BDF-E5C85204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83" y="512919"/>
            <a:ext cx="4261646" cy="24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86F70659-E9E5-CC0C-1660-55AF0B0DF4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88B0E321-52D4-FB3E-CBED-4D30496B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C1F4B7-D04A-1A65-D0F6-99D67BD60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091" y="2081720"/>
            <a:ext cx="3278862" cy="2264363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404041"/>
                </a:solidFill>
              </a:rPr>
              <a:t>L</a:t>
            </a:r>
            <a:r>
              <a:rPr lang="es-ES" sz="2400" b="1" i="0" dirty="0">
                <a:solidFill>
                  <a:srgbClr val="404041"/>
                </a:solidFill>
                <a:effectLst/>
              </a:rPr>
              <a:t>a información confidencial no está sujeta a temporalidad alguna.</a:t>
            </a:r>
          </a:p>
          <a:p>
            <a:endParaRPr lang="es-MX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4FCB26C-72FB-CE87-3C9D-B63D16CF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5590" y="1384010"/>
            <a:ext cx="4252504" cy="383974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4D5156"/>
                </a:solidFill>
              </a:rPr>
              <a:t>La</a:t>
            </a:r>
            <a:r>
              <a:rPr lang="es-ES" sz="2400" b="0" i="0" dirty="0">
                <a:solidFill>
                  <a:srgbClr val="4D5156"/>
                </a:solidFill>
                <a:effectLst/>
              </a:rPr>
              <a:t> </a:t>
            </a:r>
            <a:r>
              <a:rPr lang="es-ES" sz="2400" b="0" i="0" dirty="0">
                <a:solidFill>
                  <a:srgbClr val="040C28"/>
                </a:solidFill>
                <a:effectLst/>
              </a:rPr>
              <a:t>información de la vida </a:t>
            </a:r>
            <a:r>
              <a:rPr lang="es-E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privada y los datos personales, la cual se protegerá en todo momento y sólo podrán tener acceso a ella </a:t>
            </a:r>
            <a:r>
              <a:rPr lang="es-ES" sz="2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los titulares </a:t>
            </a:r>
            <a:r>
              <a:rPr lang="es-ES" sz="2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 la misma, sus representantes y los servidores públicos facultados para ello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1026" name="Picture 2" descr="Gestión del tiempo ¿Qué es y cómo mejora tu rendimiento?">
            <a:extLst>
              <a:ext uri="{FF2B5EF4-FFF2-40B4-BE49-F238E27FC236}">
                <a16:creationId xmlns:a16="http://schemas.microsoft.com/office/drawing/2014/main" id="{958F9E38-7918-568E-8233-8BC4329CA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11815"/>
          <a:stretch/>
        </p:blipFill>
        <p:spPr bwMode="auto">
          <a:xfrm>
            <a:off x="3759198" y="1749109"/>
            <a:ext cx="3171218" cy="252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Google Shape;626;p2">
            <a:extLst>
              <a:ext uri="{FF2B5EF4-FFF2-40B4-BE49-F238E27FC236}">
                <a16:creationId xmlns:a16="http://schemas.microsoft.com/office/drawing/2014/main" id="{A1B6A5EF-997E-1797-73BD-2B86F3592F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mputos_2021 | Diputaciones Mapa">
            <a:extLst>
              <a:ext uri="{FF2B5EF4-FFF2-40B4-BE49-F238E27FC236}">
                <a16:creationId xmlns:a16="http://schemas.microsoft.com/office/drawing/2014/main" id="{C8AFBBCD-5AC4-3650-FE80-AC19E87B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B4F49-0AC1-15FA-70B0-AC451051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1217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INFORMACIÓN RESERVADA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5852D-7115-4798-890A-17338712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911" y="116732"/>
            <a:ext cx="7315200" cy="3008084"/>
          </a:xfrm>
        </p:spPr>
        <p:txBody>
          <a:bodyPr/>
          <a:lstStyle/>
          <a:p>
            <a:r>
              <a:rPr lang="es-ES" sz="2200" dirty="0">
                <a:solidFill>
                  <a:srgbClr val="040C28"/>
                </a:solidFill>
                <a:latin typeface="Google Sans"/>
              </a:rPr>
              <a:t>E</a:t>
            </a:r>
            <a:r>
              <a:rPr lang="es-ES" sz="2200" b="0" i="0" dirty="0">
                <a:solidFill>
                  <a:srgbClr val="040C28"/>
                </a:solidFill>
                <a:effectLst/>
                <a:latin typeface="Google Sans"/>
              </a:rPr>
              <a:t>s aquella que se encuentra </a:t>
            </a:r>
            <a:r>
              <a:rPr lang="es-ES" sz="2200" b="1" i="0" dirty="0">
                <a:solidFill>
                  <a:srgbClr val="040C28"/>
                </a:solidFill>
                <a:effectLst/>
                <a:latin typeface="Google Sans"/>
              </a:rPr>
              <a:t>temporalmente</a:t>
            </a:r>
            <a:r>
              <a:rPr lang="es-ES" sz="2200" b="0" i="0" dirty="0">
                <a:solidFill>
                  <a:srgbClr val="040C28"/>
                </a:solidFill>
                <a:effectLst/>
                <a:latin typeface="Google Sans"/>
              </a:rPr>
              <a:t> fuera del acceso público, debido al daño que su divulgación causaría a un asunto de interés público o seguridad nacional</a:t>
            </a:r>
            <a:r>
              <a:rPr lang="es-ES" sz="22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  <a:p>
            <a:endParaRPr lang="es-MX" dirty="0"/>
          </a:p>
        </p:txBody>
      </p:sp>
      <p:pic>
        <p:nvPicPr>
          <p:cNvPr id="6146" name="Picture 2" descr="Información Reservada Confidencial De La Palabra De La Bola Secreta De La  Esfera Stock de ilustración - Ilustración de restricto, misterioso: 36646870">
            <a:extLst>
              <a:ext uri="{FF2B5EF4-FFF2-40B4-BE49-F238E27FC236}">
                <a16:creationId xmlns:a16="http://schemas.microsoft.com/office/drawing/2014/main" id="{F8C70AA2-24F9-D3EC-AE1A-54C635CB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 bwMode="auto">
          <a:xfrm>
            <a:off x="4971915" y="1866612"/>
            <a:ext cx="5017311" cy="46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1ED01191-63F5-CAC0-B14A-80EE396A2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8D1C3090-1464-D236-472D-F69D155C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761F02-1968-7FBE-FBD2-09F94C3C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081188"/>
              </p:ext>
            </p:extLst>
          </p:nvPr>
        </p:nvGraphicFramePr>
        <p:xfrm>
          <a:off x="447472" y="739302"/>
          <a:ext cx="11089532" cy="611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6A1272EC-994F-86C6-7F09-A500508147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omputos_2021 | Diputaciones Mapa">
            <a:extLst>
              <a:ext uri="{FF2B5EF4-FFF2-40B4-BE49-F238E27FC236}">
                <a16:creationId xmlns:a16="http://schemas.microsoft.com/office/drawing/2014/main" id="{6BD9860A-509A-7EF4-D706-0FD904FE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761F02-1968-7FBE-FBD2-09F94C3C0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874320"/>
              </p:ext>
            </p:extLst>
          </p:nvPr>
        </p:nvGraphicFramePr>
        <p:xfrm>
          <a:off x="457200" y="389106"/>
          <a:ext cx="11089532" cy="611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B678C64C-0DBC-CF6A-51A2-ABE6BB111AB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omputos_2021 | Diputaciones Mapa">
            <a:extLst>
              <a:ext uri="{FF2B5EF4-FFF2-40B4-BE49-F238E27FC236}">
                <a16:creationId xmlns:a16="http://schemas.microsoft.com/office/drawing/2014/main" id="{E402279A-E19E-B057-AA59-C379CAB6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99236-08B7-6653-2ED5-FA68C9A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78221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LINEAMIENTO VIGÉSIMO TERCERO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(ULTIMA REFORMA)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C2546-CE31-85E7-BC7D-E821F69F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4224145" cy="4982215"/>
          </a:xfrm>
        </p:spPr>
        <p:txBody>
          <a:bodyPr/>
          <a:lstStyle/>
          <a:p>
            <a:r>
              <a:rPr lang="es-MX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Para clasificar la información como reservada, de conformidad con el artículo 113, fracción V de la Ley General, será necesario acreditar un vínculo, </a:t>
            </a:r>
            <a:r>
              <a:rPr lang="es-MX" dirty="0">
                <a:effectLst/>
                <a:highlight>
                  <a:srgbClr val="FFFF00"/>
                </a:highlight>
                <a:latin typeface="Helvetica" panose="020B0604020202020204" pitchFamily="34" charset="0"/>
                <a:ea typeface="Calibri" panose="020F0502020204030204" pitchFamily="34" charset="0"/>
              </a:rPr>
              <a:t>entre una o varias personas físicas y la información que pueda poner en riesgo su vida, seguridad o salud; </a:t>
            </a:r>
            <a:r>
              <a:rPr lang="es-MX" u="sng" dirty="0">
                <a:effectLst/>
                <a:highlight>
                  <a:srgbClr val="FFFF00"/>
                </a:highlight>
                <a:latin typeface="Helvetica" panose="020B0604020202020204" pitchFamily="34" charset="0"/>
                <a:ea typeface="Calibri" panose="020F0502020204030204" pitchFamily="34" charset="0"/>
              </a:rPr>
              <a:t>especificando cuál de</a:t>
            </a:r>
            <a:r>
              <a:rPr lang="es-MX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u="sng" dirty="0">
                <a:effectLst/>
                <a:highlight>
                  <a:srgbClr val="FFFF00"/>
                </a:highlight>
                <a:latin typeface="Helvetica" panose="020B0604020202020204" pitchFamily="34" charset="0"/>
                <a:ea typeface="Calibri" panose="020F0502020204030204" pitchFamily="34" charset="0"/>
              </a:rPr>
              <a:t> estos bienes jurídicos será afectado, así como el potencial daño o riesgo que causaría su difusión</a:t>
            </a:r>
            <a:r>
              <a:rPr lang="es-MX" sz="1800" u="sng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MX" u="sng" dirty="0">
                <a:effectLst/>
              </a:rPr>
              <a:t> </a:t>
            </a:r>
            <a:r>
              <a:rPr lang="es-MX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u="sng" dirty="0"/>
          </a:p>
        </p:txBody>
      </p:sp>
      <p:pic>
        <p:nvPicPr>
          <p:cNvPr id="3074" name="Picture 2" descr="5108650-importante-png-97-images-in-collection-page-2-importante-png-266_268_preview  – IES Pilar Lorengar">
            <a:extLst>
              <a:ext uri="{FF2B5EF4-FFF2-40B4-BE49-F238E27FC236}">
                <a16:creationId xmlns:a16="http://schemas.microsoft.com/office/drawing/2014/main" id="{54FC3928-E703-8366-0DC0-B25517FF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417" y="1712069"/>
            <a:ext cx="2908476" cy="29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2270AF74-EEEB-D948-F3F8-3F3C69B690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1302D523-78C5-F260-BFC4-A1D0EE2C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6F6A6-382C-4C43-956B-42AD6845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PRUEBA DE DAÑO.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F3D08-0CE9-C0F9-018B-61D42EB9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514" y="962211"/>
            <a:ext cx="3825311" cy="4933577"/>
          </a:xfrm>
        </p:spPr>
        <p:txBody>
          <a:bodyPr>
            <a:normAutofit/>
          </a:bodyPr>
          <a:lstStyle/>
          <a:p>
            <a:r>
              <a:rPr lang="es-MX" sz="2400" dirty="0"/>
              <a:t>Es la argumentación fundada y motivada que deben realizar los sujetos obligados tendiente a </a:t>
            </a:r>
            <a:r>
              <a:rPr lang="es-MX" sz="2400" u="sng" dirty="0">
                <a:solidFill>
                  <a:schemeClr val="tx1"/>
                </a:solidFill>
              </a:rPr>
              <a:t>acreditar</a:t>
            </a:r>
            <a:r>
              <a:rPr lang="es-MX" sz="2400" dirty="0"/>
              <a:t> que la divulgación de información lesiona el interés jurídicamente protegido por la normativa aplicable y que el </a:t>
            </a:r>
            <a:r>
              <a:rPr lang="es-MX" sz="2400" u="sng" dirty="0">
                <a:solidFill>
                  <a:schemeClr val="tx1"/>
                </a:solidFill>
              </a:rPr>
              <a:t>daño que puede producirse </a:t>
            </a:r>
            <a:r>
              <a:rPr lang="es-MX" sz="2400" dirty="0"/>
              <a:t>con la publicidad de la información </a:t>
            </a:r>
            <a:r>
              <a:rPr lang="es-MX" sz="2400" u="sng" dirty="0">
                <a:solidFill>
                  <a:schemeClr val="tx1"/>
                </a:solidFill>
              </a:rPr>
              <a:t>es mayor que el interés de conocerla</a:t>
            </a:r>
            <a:r>
              <a:rPr lang="es-MX" sz="2400" b="1" u="sng" dirty="0"/>
              <a:t>.</a:t>
            </a:r>
            <a:r>
              <a:rPr lang="es-MX" sz="2400" dirty="0"/>
              <a:t> </a:t>
            </a:r>
          </a:p>
        </p:txBody>
      </p:sp>
      <p:pic>
        <p:nvPicPr>
          <p:cNvPr id="9218" name="Picture 2" descr="Gifs de Balanzas de Hogar">
            <a:extLst>
              <a:ext uri="{FF2B5EF4-FFF2-40B4-BE49-F238E27FC236}">
                <a16:creationId xmlns:a16="http://schemas.microsoft.com/office/drawing/2014/main" id="{38559806-F37D-791E-FC81-99985008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92" y="1283844"/>
            <a:ext cx="3686176" cy="44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0D450969-9C05-6F46-FEDA-2E454FE2F1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mputos_2021 | Diputaciones Mapa">
            <a:extLst>
              <a:ext uri="{FF2B5EF4-FFF2-40B4-BE49-F238E27FC236}">
                <a16:creationId xmlns:a16="http://schemas.microsoft.com/office/drawing/2014/main" id="{31A1F404-35EE-1180-ACA1-918DD15F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562BC-FE85-D8DD-14EC-C5C3AEE2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Principio de máxima publicidad.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5A1B0-755D-075E-0A89-859EE2A2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224874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202124"/>
                </a:solidFill>
                <a:latin typeface="+mj-lt"/>
              </a:rPr>
              <a:t>T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</a:rPr>
              <a:t>oda la información en posesión de los sujetos obligados será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+mj-lt"/>
              </a:rPr>
              <a:t>pública, completa, oportuna y accesible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</a:rPr>
              <a:t>, sujeta a un claro </a:t>
            </a:r>
            <a:r>
              <a:rPr lang="es-ES" sz="2400" b="1" i="0" dirty="0">
                <a:solidFill>
                  <a:srgbClr val="202124"/>
                </a:solidFill>
                <a:effectLst/>
                <a:latin typeface="+mj-lt"/>
              </a:rPr>
              <a:t>régimen de excepciones que deberán estar definidas y ser además legítimas y estrictamente necesarias</a:t>
            </a:r>
            <a:r>
              <a:rPr lang="es-ES" sz="2400" b="0" i="0" dirty="0">
                <a:solidFill>
                  <a:srgbClr val="202124"/>
                </a:solidFill>
                <a:effectLst/>
                <a:latin typeface="+mj-lt"/>
              </a:rPr>
              <a:t> en una sociedad democrática</a:t>
            </a:r>
            <a:endParaRPr lang="es-MX" sz="2400" dirty="0">
              <a:latin typeface="+mj-lt"/>
            </a:endParaRPr>
          </a:p>
        </p:txBody>
      </p:sp>
      <p:pic>
        <p:nvPicPr>
          <p:cNvPr id="1026" name="Picture 2" descr="Principios de Transparencia">
            <a:extLst>
              <a:ext uri="{FF2B5EF4-FFF2-40B4-BE49-F238E27FC236}">
                <a16:creationId xmlns:a16="http://schemas.microsoft.com/office/drawing/2014/main" id="{0D560F02-CCB3-8882-E200-43A213DD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68" y="3112850"/>
            <a:ext cx="3490508" cy="34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NT – Apps bei Google Play">
            <a:extLst>
              <a:ext uri="{FF2B5EF4-FFF2-40B4-BE49-F238E27FC236}">
                <a16:creationId xmlns:a16="http://schemas.microsoft.com/office/drawing/2014/main" id="{44677498-E417-950F-7851-3141C72B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76" y="3084370"/>
            <a:ext cx="1476786" cy="14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ómo descubrir quién es el dueño de una página web | Lifestyle | Cinco Días">
            <a:extLst>
              <a:ext uri="{FF2B5EF4-FFF2-40B4-BE49-F238E27FC236}">
                <a16:creationId xmlns:a16="http://schemas.microsoft.com/office/drawing/2014/main" id="{85BF8B76-7F90-D75F-3160-2DB91B5D1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76" y="5093026"/>
            <a:ext cx="1571701" cy="126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oogle Shape;626;p2">
            <a:extLst>
              <a:ext uri="{FF2B5EF4-FFF2-40B4-BE49-F238E27FC236}">
                <a16:creationId xmlns:a16="http://schemas.microsoft.com/office/drawing/2014/main" id="{19685F5F-5C7A-C53B-0F61-57900E535D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omputos_2021 | Diputaciones Mapa">
            <a:extLst>
              <a:ext uri="{FF2B5EF4-FFF2-40B4-BE49-F238E27FC236}">
                <a16:creationId xmlns:a16="http://schemas.microsoft.com/office/drawing/2014/main" id="{29ADEFB3-DED6-398F-D07E-BCDADA8C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9BA04-1ED5-12CC-D087-7083DAAD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Condiciones para validez de reserva.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B2B17-3239-EF10-65D7-3644A610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678" y="612015"/>
            <a:ext cx="5517923" cy="5633969"/>
          </a:xfrm>
        </p:spPr>
        <p:txBody>
          <a:bodyPr/>
          <a:lstStyle/>
          <a:p>
            <a:r>
              <a:rPr lang="es-MX" dirty="0"/>
              <a:t>La prueba de daño debe justificar:</a:t>
            </a:r>
          </a:p>
          <a:p>
            <a:pPr lvl="1"/>
            <a:r>
              <a:rPr lang="es-MX" dirty="0"/>
              <a:t>La existencia de un razonamiento lógico jurídico que demuestre que aplica alguno de los supuestos jurídicos contemplados en los artículos que plantean la reserva de la información. </a:t>
            </a:r>
          </a:p>
          <a:p>
            <a:pPr lvl="1"/>
            <a:r>
              <a:rPr lang="es-MX" dirty="0"/>
              <a:t>Que la publicidad de la información contenga el interés protegido por la legislación</a:t>
            </a:r>
          </a:p>
          <a:p>
            <a:pPr lvl="1"/>
            <a:r>
              <a:rPr lang="es-MX" dirty="0"/>
              <a:t>La existencia de elementos objetivos que permitan determinar que se causaría un daño presente, probable y especifico a los intereses jurídicos protegidos por la ley. </a:t>
            </a:r>
          </a:p>
          <a:p>
            <a:pPr lvl="1"/>
            <a:r>
              <a:rPr lang="es-MX" dirty="0"/>
              <a:t>No es invocar preceptos legales e hipótesis de manera desmesurada, sino que implica desarrollar elementos objetivos al caso en concreto. </a:t>
            </a:r>
          </a:p>
        </p:txBody>
      </p:sp>
      <p:pic>
        <p:nvPicPr>
          <p:cNvPr id="10246" name="Picture 6" descr="Checklist Vectores, Iconos, Gráficos y Fondos para Descargar Gratis">
            <a:extLst>
              <a:ext uri="{FF2B5EF4-FFF2-40B4-BE49-F238E27FC236}">
                <a16:creationId xmlns:a16="http://schemas.microsoft.com/office/drawing/2014/main" id="{E22376A4-2E43-405B-7CE7-F1852E6B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21" y="1634247"/>
            <a:ext cx="3020731" cy="30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6C3C5C82-19DA-2741-A93B-7D1BCA36EB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mputos_2021 | Diputaciones Mapa">
            <a:extLst>
              <a:ext uri="{FF2B5EF4-FFF2-40B4-BE49-F238E27FC236}">
                <a16:creationId xmlns:a16="http://schemas.microsoft.com/office/drawing/2014/main" id="{E8C0EE02-52E0-35D1-6D86-EDBCEE92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F452C-743C-5160-FA7E-86A4FFB95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900" y="1290221"/>
            <a:ext cx="7315200" cy="42775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s-MX" sz="3800" b="1" u="sng" dirty="0">
                <a:solidFill>
                  <a:schemeClr val="tx1"/>
                </a:solidFill>
              </a:rPr>
              <a:t>- La carga de la prueba recae en la autoridad que clasifica</a:t>
            </a:r>
            <a:r>
              <a:rPr lang="es-MX" sz="38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s-MX" sz="3800" dirty="0">
                <a:solidFill>
                  <a:schemeClr val="tx1"/>
                </a:solidFill>
              </a:rPr>
              <a:t>- La clasificación debe ser realizada conforme a un análisis caso por caso, mediante la aplicación de la prueba de daño.</a:t>
            </a:r>
          </a:p>
          <a:p>
            <a:pPr>
              <a:lnSpc>
                <a:spcPct val="170000"/>
              </a:lnSpc>
            </a:pPr>
            <a:r>
              <a:rPr lang="es-MX" sz="3800" dirty="0">
                <a:solidFill>
                  <a:schemeClr val="tx1"/>
                </a:solidFill>
              </a:rPr>
              <a:t>- Cuando existan partes o secciones reservadas o confidenciales, los SO  deberán elaborar una versión pública en la que sean testadas las partes o secciones clasificadas, indicando su contenido de manera genérica, fundando y motivando su clasificación.</a:t>
            </a:r>
          </a:p>
          <a:p>
            <a:endParaRPr lang="es-MX" dirty="0"/>
          </a:p>
        </p:txBody>
      </p:sp>
      <p:pic>
        <p:nvPicPr>
          <p:cNvPr id="11266" name="Picture 2" descr="Carga de la prueba en el Código Civil y Comercial de la Nación - AL DÍA |  ARGENTINA">
            <a:extLst>
              <a:ext uri="{FF2B5EF4-FFF2-40B4-BE49-F238E27FC236}">
                <a16:creationId xmlns:a16="http://schemas.microsoft.com/office/drawing/2014/main" id="{80057517-D3C7-A2EC-C2AA-033B535F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71" y="1755234"/>
            <a:ext cx="4021329" cy="33475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B7ACF27D-C199-E776-BE5D-8A4D9B6158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mputos_2021 | Diputaciones Mapa">
            <a:extLst>
              <a:ext uri="{FF2B5EF4-FFF2-40B4-BE49-F238E27FC236}">
                <a16:creationId xmlns:a16="http://schemas.microsoft.com/office/drawing/2014/main" id="{8662955B-3D41-A591-9B31-02167837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62CBE-DE50-B2A0-CFC6-5F676772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VERSIÓN PÚBLICA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D086D7-C735-35D9-0CDC-F5DBC65ABC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b="1" i="0" dirty="0">
                <a:solidFill>
                  <a:srgbClr val="404041"/>
                </a:solidFill>
                <a:effectLst/>
                <a:latin typeface="Montserrat" panose="00000500000000000000" pitchFamily="2" charset="0"/>
              </a:rPr>
              <a:t>En materia de acceso a la información</a:t>
            </a:r>
            <a:r>
              <a:rPr lang="es-ES" b="0" i="0" dirty="0">
                <a:solidFill>
                  <a:srgbClr val="404041"/>
                </a:solidFill>
                <a:effectLst/>
                <a:latin typeface="Montserrat" panose="00000500000000000000" pitchFamily="2" charset="0"/>
              </a:rPr>
              <a:t>, cuando los documentos solicitados contengan partes o secciones reservadas o confidenciales, los sujetos obligados, deberán elaborar una versión pública en la que se </a:t>
            </a:r>
            <a:r>
              <a:rPr lang="es-ES" b="0" i="0" u="sng" dirty="0">
                <a:solidFill>
                  <a:srgbClr val="404041"/>
                </a:solidFill>
                <a:effectLst/>
                <a:latin typeface="Montserrat" panose="00000500000000000000" pitchFamily="2" charset="0"/>
              </a:rPr>
              <a:t>testen las partes o secciones clasificadas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1D4C80-43B9-21C3-5E86-CF9896D50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404041"/>
                </a:solidFill>
                <a:latin typeface="Montserrat" panose="00000500000000000000" pitchFamily="2" charset="0"/>
              </a:rPr>
              <a:t>Requieren la aprobación del Comité de Transparencia.</a:t>
            </a:r>
          </a:p>
          <a:p>
            <a:r>
              <a:rPr lang="es-MX" dirty="0">
                <a:solidFill>
                  <a:srgbClr val="404041"/>
                </a:solidFill>
                <a:latin typeface="Montserrat" panose="00000500000000000000" pitchFamily="2" charset="0"/>
              </a:rPr>
              <a:t>Formato que permita conocer las razones y argumentos debidamente fundado y motivado de las partes testadas</a:t>
            </a:r>
            <a:endParaRPr lang="es-ES" dirty="0">
              <a:solidFill>
                <a:srgbClr val="404041"/>
              </a:solidFill>
              <a:latin typeface="Montserrat" panose="00000500000000000000" pitchFamily="2" charset="0"/>
            </a:endParaRPr>
          </a:p>
          <a:p>
            <a:endParaRPr lang="es-MX" dirty="0"/>
          </a:p>
        </p:txBody>
      </p:sp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D04A3F9A-92B7-9590-45A4-C394775783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mputos_2021 | Diputaciones Mapa">
            <a:extLst>
              <a:ext uri="{FF2B5EF4-FFF2-40B4-BE49-F238E27FC236}">
                <a16:creationId xmlns:a16="http://schemas.microsoft.com/office/drawing/2014/main" id="{870F2EF6-9D38-FF2A-BA53-83EC4F11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418E-3D19-3399-2E6E-B62E62B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2034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¿PARA QUE SE HACE UNA VERSIÓN PÚBLICA?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B834792-726D-3B96-0FCF-A81E7B91B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028807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626;p2">
            <a:extLst>
              <a:ext uri="{FF2B5EF4-FFF2-40B4-BE49-F238E27FC236}">
                <a16:creationId xmlns:a16="http://schemas.microsoft.com/office/drawing/2014/main" id="{BE0747F4-E6F1-8A20-A845-9495F4ADF3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omputos_2021 | Diputaciones Mapa">
            <a:extLst>
              <a:ext uri="{FF2B5EF4-FFF2-40B4-BE49-F238E27FC236}">
                <a16:creationId xmlns:a16="http://schemas.microsoft.com/office/drawing/2014/main" id="{EF3CD7FF-FB0F-5D27-5C06-0C3EBAD5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46B84-B474-C140-9B3D-C5B774D9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LEYENDA EN LA VERSIÓN PÚBLICA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EF9E871-44B1-9D12-F822-CB9765E7B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290661"/>
              </p:ext>
            </p:extLst>
          </p:nvPr>
        </p:nvGraphicFramePr>
        <p:xfrm>
          <a:off x="3920246" y="-68094"/>
          <a:ext cx="7315200" cy="205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45C0D94-AF76-92E8-85C5-D89978299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840815"/>
              </p:ext>
            </p:extLst>
          </p:nvPr>
        </p:nvGraphicFramePr>
        <p:xfrm>
          <a:off x="3920246" y="1828800"/>
          <a:ext cx="7315200" cy="4766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Google Shape;626;p2">
            <a:extLst>
              <a:ext uri="{FF2B5EF4-FFF2-40B4-BE49-F238E27FC236}">
                <a16:creationId xmlns:a16="http://schemas.microsoft.com/office/drawing/2014/main" id="{6161FBF0-6808-ECBD-AB29-DAF484B4E78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omputos_2021 | Diputaciones Mapa">
            <a:extLst>
              <a:ext uri="{FF2B5EF4-FFF2-40B4-BE49-F238E27FC236}">
                <a16:creationId xmlns:a16="http://schemas.microsoft.com/office/drawing/2014/main" id="{74689F18-B24D-0D82-BA2B-1377D540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8571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9FA378-F6DD-B431-0421-E073BE34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91638"/>
            <a:ext cx="2834640" cy="237744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MODELO PARA DOCUMENTOS IMPRESOS.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D86B5E1D-DDFF-EF9D-29CD-5C0DE48495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DOF - Diario Oficial de la Federación">
            <a:extLst>
              <a:ext uri="{FF2B5EF4-FFF2-40B4-BE49-F238E27FC236}">
                <a16:creationId xmlns:a16="http://schemas.microsoft.com/office/drawing/2014/main" id="{703857BF-92E8-5333-B3B3-0D41F3BD1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r="14096" b="5576"/>
          <a:stretch/>
        </p:blipFill>
        <p:spPr bwMode="auto">
          <a:xfrm>
            <a:off x="4345173" y="0"/>
            <a:ext cx="5243209" cy="68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BF22D76B-A136-467A-C9F7-FEDC22DED0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mputos_2021 | Diputaciones Mapa">
            <a:extLst>
              <a:ext uri="{FF2B5EF4-FFF2-40B4-BE49-F238E27FC236}">
                <a16:creationId xmlns:a16="http://schemas.microsoft.com/office/drawing/2014/main" id="{E580FE72-DB50-D6C9-C67E-069D3343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524C75-C997-C849-9C10-C222380F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MODELO PARA DOCUMENTOS DIGITALES.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7E95AB0-3A1D-624A-A107-F7B4A898D4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DOF - Diario Oficial de la Federación">
            <a:extLst>
              <a:ext uri="{FF2B5EF4-FFF2-40B4-BE49-F238E27FC236}">
                <a16:creationId xmlns:a16="http://schemas.microsoft.com/office/drawing/2014/main" id="{5116C7C0-5EA3-0F0F-C19C-34A53C95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90" y="16872"/>
            <a:ext cx="5907324" cy="68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94358499-1D13-6584-ED38-62C574264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mputos_2021 | Diputaciones Mapa">
            <a:extLst>
              <a:ext uri="{FF2B5EF4-FFF2-40B4-BE49-F238E27FC236}">
                <a16:creationId xmlns:a16="http://schemas.microsoft.com/office/drawing/2014/main" id="{2FC60F54-6FC8-394C-94BB-3CF07C49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CBCBDF8-9DA8-3A2E-CE6B-ED090824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04681" cy="4601183"/>
          </a:xfrm>
        </p:spPr>
        <p:txBody>
          <a:bodyPr/>
          <a:lstStyle/>
          <a:p>
            <a:r>
              <a:rPr lang="es-MX" sz="2900" b="1" dirty="0">
                <a:solidFill>
                  <a:schemeClr val="tx1"/>
                </a:solidFill>
              </a:rPr>
              <a:t>DESCLASIFICACIÓN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sz="3200" b="1" dirty="0">
                <a:solidFill>
                  <a:schemeClr val="tx1"/>
                </a:solidFill>
              </a:rPr>
              <a:t>DE LA INFORMACIÓN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BADC33A-DFB1-367B-027C-3A77F0CFC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723" y="776559"/>
            <a:ext cx="7315200" cy="2997773"/>
          </a:xfrm>
        </p:spPr>
        <p:txBody>
          <a:bodyPr>
            <a:normAutofit/>
          </a:bodyPr>
          <a:lstStyle/>
          <a:p>
            <a:pPr marL="548640" indent="-365760" algn="just">
              <a:spcAft>
                <a:spcPts val="505"/>
              </a:spcAft>
            </a:pPr>
            <a:r>
              <a:rPr lang="es-ES" sz="1800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  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Se extingan las causas que dieron origen a su clasificación;</a:t>
            </a:r>
            <a:endParaRPr lang="es-ES" sz="1800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  <a:p>
            <a:pPr marL="548640" indent="-365760" algn="just">
              <a:spcAft>
                <a:spcPts val="505"/>
              </a:spcAft>
            </a:pPr>
            <a:r>
              <a:rPr lang="es-ES" sz="1800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II.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Expire el plazo de clasificación, </a:t>
            </a:r>
          </a:p>
          <a:p>
            <a:pPr marL="548640" indent="-365760" algn="just">
              <a:spcAft>
                <a:spcPts val="505"/>
              </a:spcAft>
            </a:pPr>
            <a:r>
              <a:rPr lang="es-ES" sz="1800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III.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Exista resolución de una autoridad competente que determine que existe una causa de interés público que prevalece sobre la reserva de la información, o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548640" indent="-365760" algn="just">
              <a:spcAft>
                <a:spcPts val="505"/>
              </a:spcAft>
            </a:pPr>
            <a:r>
              <a:rPr lang="es-ES" sz="1800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IV.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El Comité de Transparencia considere pertinente la desclasificación.</a:t>
            </a:r>
            <a:endParaRPr lang="es-ES" sz="1800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Banco: ¡Entrega documentos! (LCI) | El Blog del Notario">
            <a:extLst>
              <a:ext uri="{FF2B5EF4-FFF2-40B4-BE49-F238E27FC236}">
                <a16:creationId xmlns:a16="http://schemas.microsoft.com/office/drawing/2014/main" id="{A7B8E5EB-5D58-799E-9E90-E3CD92A39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64" y="3667327"/>
            <a:ext cx="4304488" cy="286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Google Shape;626;p2">
            <a:extLst>
              <a:ext uri="{FF2B5EF4-FFF2-40B4-BE49-F238E27FC236}">
                <a16:creationId xmlns:a16="http://schemas.microsoft.com/office/drawing/2014/main" id="{B759DFA0-7774-A218-0108-2526B37EE6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omputos_2021 | Diputaciones Mapa">
            <a:extLst>
              <a:ext uri="{FF2B5EF4-FFF2-40B4-BE49-F238E27FC236}">
                <a16:creationId xmlns:a16="http://schemas.microsoft.com/office/drawing/2014/main" id="{BB75D3D5-BACC-4C21-F34B-CA2BE4E3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FF7D-9B41-D809-CFDA-BC974A63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AMPLIACIÓN DEL PLAZO DE RESERVA.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E45B0A-3882-A25B-E020-C8601727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809" y="511805"/>
            <a:ext cx="7315200" cy="2718070"/>
          </a:xfrm>
        </p:spPr>
        <p:txBody>
          <a:bodyPr/>
          <a:lstStyle/>
          <a:p>
            <a:r>
              <a:rPr lang="es-ES" b="1" dirty="0"/>
              <a:t>Artículo 54. </a:t>
            </a:r>
            <a:r>
              <a:rPr lang="es-ES" dirty="0"/>
              <a:t>Al Comité de Transparencia, le competen las siguientes atribuciones:</a:t>
            </a:r>
          </a:p>
          <a:p>
            <a:r>
              <a:rPr lang="es-ES" dirty="0"/>
              <a:t>I. …</a:t>
            </a:r>
          </a:p>
          <a:p>
            <a:r>
              <a:rPr lang="es-ES" dirty="0"/>
              <a:t>II. …</a:t>
            </a:r>
          </a:p>
          <a:p>
            <a:r>
              <a:rPr lang="es-ES" dirty="0"/>
              <a:t>III. Solicitar y autorizar la ampliación del plazo de reserva de la información;</a:t>
            </a:r>
            <a:endParaRPr lang="es-MX" dirty="0"/>
          </a:p>
        </p:txBody>
      </p:sp>
      <p:pic>
        <p:nvPicPr>
          <p:cNvPr id="2050" name="Picture 2" descr="Régimen general: Aumenta el plazo de ingreso de la cotización">
            <a:extLst>
              <a:ext uri="{FF2B5EF4-FFF2-40B4-BE49-F238E27FC236}">
                <a16:creationId xmlns:a16="http://schemas.microsoft.com/office/drawing/2014/main" id="{086F266B-48C6-5E35-915C-54252401D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88" y="3417043"/>
            <a:ext cx="3661441" cy="2929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82BE8431-BF6F-3255-B413-AC7B8DACA0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mputos_2021 | Diputaciones Mapa">
            <a:extLst>
              <a:ext uri="{FF2B5EF4-FFF2-40B4-BE49-F238E27FC236}">
                <a16:creationId xmlns:a16="http://schemas.microsoft.com/office/drawing/2014/main" id="{50C58542-668D-46F8-5858-0E140564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98" y="124627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806E34F-0BFC-2CB0-7DAF-AC762091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Google Shape;626;p2">
            <a:extLst>
              <a:ext uri="{FF2B5EF4-FFF2-40B4-BE49-F238E27FC236}">
                <a16:creationId xmlns:a16="http://schemas.microsoft.com/office/drawing/2014/main" id="{408CF2F1-AFF7-4703-CABC-C5B87F1B32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2374" y="142976"/>
            <a:ext cx="1610753" cy="74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18;p32">
            <a:extLst>
              <a:ext uri="{FF2B5EF4-FFF2-40B4-BE49-F238E27FC236}">
                <a16:creationId xmlns:a16="http://schemas.microsoft.com/office/drawing/2014/main" id="{B3D8C570-1E9C-3D05-400F-364B2CC286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791"/>
            <a:ext cx="4958350" cy="481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96E89D-6D5B-5B7B-E1CD-FAE72A115666}"/>
              </a:ext>
            </a:extLst>
          </p:cNvPr>
          <p:cNvSpPr txBox="1"/>
          <p:nvPr/>
        </p:nvSpPr>
        <p:spPr>
          <a:xfrm>
            <a:off x="5488165" y="2465217"/>
            <a:ext cx="5680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Raúl Ruiz 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</a:rPr>
              <a:t>Jefe de educación y capacitación.</a:t>
            </a:r>
          </a:p>
          <a:p>
            <a:pPr algn="ctr"/>
            <a:endParaRPr lang="es-ES" b="1" dirty="0">
              <a:latin typeface="Century Gothic" panose="020B0502020202020204" pitchFamily="34" charset="0"/>
            </a:endParaRPr>
          </a:p>
          <a:p>
            <a:pPr algn="ctr"/>
            <a:r>
              <a:rPr lang="es-ES" b="1" dirty="0">
                <a:latin typeface="Century Gothic" panose="020B0502020202020204" pitchFamily="34" charset="0"/>
              </a:rPr>
              <a:t>Teléfono 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  <a:ea typeface="Poppins Light"/>
                <a:cs typeface="Poppins Light"/>
                <a:sym typeface="Poppins Light"/>
              </a:rPr>
              <a:t>(477) 716 73 59, (477) 716 75 98, (477) 716 84 06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endParaRPr lang="es-ES" b="1" dirty="0">
              <a:latin typeface="Century Gothic" panose="020B0502020202020204" pitchFamily="34" charset="0"/>
            </a:endParaRPr>
          </a:p>
          <a:p>
            <a:pPr algn="ctr"/>
            <a:r>
              <a:rPr lang="es-ES" b="1" dirty="0">
                <a:latin typeface="Century Gothic" panose="020B0502020202020204" pitchFamily="34" charset="0"/>
              </a:rPr>
              <a:t>Correo</a:t>
            </a:r>
          </a:p>
          <a:p>
            <a:pPr algn="ctr"/>
            <a:r>
              <a:rPr lang="es-ES" b="1" dirty="0">
                <a:latin typeface="Century Gothic" panose="020B0502020202020204" pitchFamily="34" charset="0"/>
              </a:rPr>
              <a:t>rsuarezr@iacip-gto.org.mx </a:t>
            </a:r>
          </a:p>
        </p:txBody>
      </p:sp>
      <p:pic>
        <p:nvPicPr>
          <p:cNvPr id="13" name="Google Shape;1220;p32">
            <a:extLst>
              <a:ext uri="{FF2B5EF4-FFF2-40B4-BE49-F238E27FC236}">
                <a16:creationId xmlns:a16="http://schemas.microsoft.com/office/drawing/2014/main" id="{03DC7D7A-4515-BE8B-17A6-AD223FDEDB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534" y="5226589"/>
            <a:ext cx="6681626" cy="74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GRUPO JAVELLY GIFs on GIPHY - Be Animated">
            <a:extLst>
              <a:ext uri="{FF2B5EF4-FFF2-40B4-BE49-F238E27FC236}">
                <a16:creationId xmlns:a16="http://schemas.microsoft.com/office/drawing/2014/main" id="{CF434C48-6225-C7D9-A9AC-11F11554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51" y="237864"/>
            <a:ext cx="5438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mputos_2021 | Diputaciones Mapa">
            <a:extLst>
              <a:ext uri="{FF2B5EF4-FFF2-40B4-BE49-F238E27FC236}">
                <a16:creationId xmlns:a16="http://schemas.microsoft.com/office/drawing/2014/main" id="{73900772-035C-4CF9-D208-48BCB6E5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374" y="1035634"/>
            <a:ext cx="1606942" cy="6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5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9BBB2EE-DFFB-B1EA-9DA7-8980F2AE4C9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6475012"/>
              </p:ext>
            </p:extLst>
          </p:nvPr>
        </p:nvGraphicFramePr>
        <p:xfrm>
          <a:off x="5382639" y="868362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NFORMACION - Infogram">
            <a:extLst>
              <a:ext uri="{FF2B5EF4-FFF2-40B4-BE49-F238E27FC236}">
                <a16:creationId xmlns:a16="http://schemas.microsoft.com/office/drawing/2014/main" id="{7C59CB93-C7D1-D01F-FF92-5CA6F8822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73" y="1838528"/>
            <a:ext cx="5200641" cy="3390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echa: curvada hacia la derecha 4">
            <a:extLst>
              <a:ext uri="{FF2B5EF4-FFF2-40B4-BE49-F238E27FC236}">
                <a16:creationId xmlns:a16="http://schemas.microsoft.com/office/drawing/2014/main" id="{29EF656D-B4F4-79C0-44B6-7600E817CA64}"/>
              </a:ext>
            </a:extLst>
          </p:cNvPr>
          <p:cNvSpPr/>
          <p:nvPr/>
        </p:nvSpPr>
        <p:spPr>
          <a:xfrm rot="1370475">
            <a:off x="6321354" y="1863605"/>
            <a:ext cx="1128408" cy="23151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Flecha: curvada hacia la izquierda 7">
            <a:extLst>
              <a:ext uri="{FF2B5EF4-FFF2-40B4-BE49-F238E27FC236}">
                <a16:creationId xmlns:a16="http://schemas.microsoft.com/office/drawing/2014/main" id="{EF7B2BB7-79B5-6C3D-40EE-E440F7CBC421}"/>
              </a:ext>
            </a:extLst>
          </p:cNvPr>
          <p:cNvSpPr/>
          <p:nvPr/>
        </p:nvSpPr>
        <p:spPr>
          <a:xfrm rot="20493466">
            <a:off x="10624783" y="1945260"/>
            <a:ext cx="1040860" cy="22550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3942F8-C127-48DB-D8A6-8BE3D279B019}"/>
              </a:ext>
            </a:extLst>
          </p:cNvPr>
          <p:cNvSpPr txBox="1"/>
          <p:nvPr/>
        </p:nvSpPr>
        <p:spPr>
          <a:xfrm>
            <a:off x="7026400" y="4932026"/>
            <a:ext cx="165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Reservada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05FF3D-A19F-72FA-8CBB-919F313BEE28}"/>
              </a:ext>
            </a:extLst>
          </p:cNvPr>
          <p:cNvSpPr txBox="1"/>
          <p:nvPr/>
        </p:nvSpPr>
        <p:spPr>
          <a:xfrm>
            <a:off x="9375716" y="4932027"/>
            <a:ext cx="183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Confidencial</a:t>
            </a:r>
          </a:p>
        </p:txBody>
      </p:sp>
      <p:pic>
        <p:nvPicPr>
          <p:cNvPr id="2" name="Google Shape;626;p2">
            <a:extLst>
              <a:ext uri="{FF2B5EF4-FFF2-40B4-BE49-F238E27FC236}">
                <a16:creationId xmlns:a16="http://schemas.microsoft.com/office/drawing/2014/main" id="{E5F8E656-3764-064A-90BE-2AD080BFB00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93C593A8-FDB7-2273-6506-7D5B96BE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FCB12-F1E3-E80D-509A-E5F947E1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2" y="-82393"/>
            <a:ext cx="3415078" cy="4601183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PUNTOS GENERALES DE LA CLASIFICACIÓN.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FB51F9-DBC0-9A89-12DD-1E3129942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400" dirty="0"/>
              <a:t>El derecho mexicano contempla el principio de máxima publicidad</a:t>
            </a:r>
          </a:p>
          <a:p>
            <a:pPr lvl="1"/>
            <a:r>
              <a:rPr lang="es-MX" sz="2000" b="1" dirty="0"/>
              <a:t>En caso de duda, favorecer derecho de acceso a la información</a:t>
            </a:r>
            <a:r>
              <a:rPr lang="es-MX" sz="2000" dirty="0"/>
              <a:t>.</a:t>
            </a:r>
          </a:p>
          <a:p>
            <a:r>
              <a:rPr lang="es-MX" sz="2400" dirty="0"/>
              <a:t>Excepciones:</a:t>
            </a:r>
          </a:p>
          <a:p>
            <a:pPr lvl="1"/>
            <a:r>
              <a:rPr lang="es-MX" sz="2000" dirty="0"/>
              <a:t>Información reservada</a:t>
            </a:r>
          </a:p>
          <a:p>
            <a:pPr lvl="1"/>
            <a:r>
              <a:rPr lang="es-MX" sz="2000" dirty="0"/>
              <a:t>Información confidencial</a:t>
            </a:r>
          </a:p>
          <a:p>
            <a:pPr lvl="1"/>
            <a:r>
              <a:rPr lang="es-MX" sz="2000" dirty="0"/>
              <a:t>“Lineamientos Generales en Materia de Clasificación y Desclasificación de la Información, así como para la elaboración de Versiones Públicas.”</a:t>
            </a:r>
          </a:p>
          <a:p>
            <a:r>
              <a:rPr lang="es-MX" sz="2400" dirty="0"/>
              <a:t>Los SO deben aplicar de manera restrictiva y limitada las excepciones. </a:t>
            </a:r>
          </a:p>
          <a:p>
            <a:pPr lvl="1"/>
            <a:r>
              <a:rPr lang="es-MX" sz="2000" dirty="0"/>
              <a:t>Invocarlas solo cuando acrediten procedencia.</a:t>
            </a:r>
          </a:p>
          <a:p>
            <a:pPr lvl="1"/>
            <a:r>
              <a:rPr lang="es-MX" sz="2000" dirty="0"/>
              <a:t>No ampliar excepciones o supuestos mencionados en ley </a:t>
            </a:r>
            <a:r>
              <a:rPr lang="es-MX" sz="2000" b="1" dirty="0"/>
              <a:t>aduciendo analogía o mayoría de razón</a:t>
            </a:r>
            <a:r>
              <a:rPr lang="es-MX" sz="2000" dirty="0"/>
              <a:t>.</a:t>
            </a:r>
          </a:p>
        </p:txBody>
      </p:sp>
      <p:pic>
        <p:nvPicPr>
          <p:cNvPr id="4098" name="Picture 2" descr="Clasificación y ordenamiento de información. - DPS Gestión Documental">
            <a:extLst>
              <a:ext uri="{FF2B5EF4-FFF2-40B4-BE49-F238E27FC236}">
                <a16:creationId xmlns:a16="http://schemas.microsoft.com/office/drawing/2014/main" id="{34CEAED0-D943-8BAB-C698-F7F0108F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2" y="3424428"/>
            <a:ext cx="3143249" cy="2095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91022965-5501-B452-3199-DA6ADF3874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E0072F75-7D7E-2343-8FCD-7108D816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CA615-3C07-A25B-E65C-E2C8F699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1" y="1123837"/>
            <a:ext cx="3365770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¿QUÉ ES LA CLASIFICACIÓN DE LA INFORMACIÓN?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E319B-A28E-55C0-0BCF-40BDB026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299" y="786286"/>
            <a:ext cx="7315200" cy="5120640"/>
          </a:xfrm>
        </p:spPr>
        <p:txBody>
          <a:bodyPr numCol="3"/>
          <a:lstStyle/>
          <a:p>
            <a:r>
              <a:rPr lang="es-MX" sz="2200" dirty="0"/>
              <a:t>Es un proceso mediante el cual, el SO determina que la información que se encuentra en su resguardo se actualiza dentro de alguno de los supuestos enmarcados en la ley general o en la ley local.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r>
              <a:rPr lang="es-MX" sz="2200" dirty="0"/>
              <a:t>Debe ser un </a:t>
            </a:r>
            <a:r>
              <a:rPr lang="es-MX" sz="2200" b="1" dirty="0"/>
              <a:t>proceso fundado y motivado</a:t>
            </a:r>
            <a:r>
              <a:rPr lang="es-MX" sz="2200" dirty="0"/>
              <a:t>.</a:t>
            </a:r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endParaRPr lang="es-MX" sz="2200" dirty="0"/>
          </a:p>
          <a:p>
            <a:r>
              <a:rPr lang="es-MX" sz="2200" dirty="0"/>
              <a:t>Atribución del Comité de Transparencia </a:t>
            </a:r>
            <a:r>
              <a:rPr lang="es-MX" sz="2200" b="1" dirty="0"/>
              <a:t>a petición del área generadora</a:t>
            </a:r>
            <a:r>
              <a:rPr lang="es-MX" sz="2200" dirty="0"/>
              <a:t>.</a:t>
            </a:r>
          </a:p>
          <a:p>
            <a:endParaRPr lang="es-MX" dirty="0"/>
          </a:p>
        </p:txBody>
      </p:sp>
      <p:pic>
        <p:nvPicPr>
          <p:cNvPr id="3074" name="Picture 2" descr="La necesidad de asegurar los datos personales de una empresa | Tecno Pymes  Chile">
            <a:extLst>
              <a:ext uri="{FF2B5EF4-FFF2-40B4-BE49-F238E27FC236}">
                <a16:creationId xmlns:a16="http://schemas.microsoft.com/office/drawing/2014/main" id="{FCD70D57-4AF3-62A3-C867-F030DEF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23" y="2587558"/>
            <a:ext cx="4632220" cy="324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E27C5F6B-A258-2F51-19C8-F30F4A1EEE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672D38A9-E4D1-9043-3BDA-80CC6D73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70007-3FBC-DD86-6369-9E0BB0DC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1" y="1999034"/>
            <a:ext cx="2834640" cy="2377440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MOMENTOS EN QUE SE PUEDE CLASIFICAR LA INFORMACIÓN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53DCC14-F250-93F4-1536-DD60D973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82" y="755838"/>
            <a:ext cx="7435628" cy="2377440"/>
          </a:xfrm>
        </p:spPr>
        <p:txBody>
          <a:bodyPr numCol="3">
            <a:normAutofit fontScale="85000" lnSpcReduction="20000"/>
          </a:bodyPr>
          <a:lstStyle/>
          <a:p>
            <a:pPr marL="548640" indent="-365760">
              <a:spcAft>
                <a:spcPts val="420"/>
              </a:spcAft>
            </a:pPr>
            <a:endParaRPr lang="es-ES" b="1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marL="548640" indent="-365760">
              <a:spcAft>
                <a:spcPts val="420"/>
              </a:spcAft>
            </a:pPr>
            <a:r>
              <a:rPr lang="es-ES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  </a:t>
            </a:r>
            <a:r>
              <a:rPr lang="es-ES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Se reciba una solicitud de acceso a la información;</a:t>
            </a:r>
            <a:endParaRPr lang="es-ES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  <a:p>
            <a:pPr marL="548640" indent="-365760">
              <a:spcAft>
                <a:spcPts val="420"/>
              </a:spcAft>
            </a:pPr>
            <a:endParaRPr lang="es-ES" b="1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indent="0">
              <a:spcAft>
                <a:spcPts val="420"/>
              </a:spcAft>
              <a:buNone/>
            </a:pPr>
            <a:endParaRPr lang="es-ES" b="1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indent="0">
              <a:spcAft>
                <a:spcPts val="420"/>
              </a:spcAft>
              <a:buNone/>
            </a:pPr>
            <a:endParaRPr lang="es-ES" b="1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pPr marL="548640" indent="-365760">
              <a:spcAft>
                <a:spcPts val="420"/>
              </a:spcAft>
            </a:pPr>
            <a:r>
              <a:rPr lang="es-ES" b="1" i="0" u="sng" dirty="0">
                <a:solidFill>
                  <a:srgbClr val="FF0000"/>
                </a:solidFill>
                <a:effectLst/>
                <a:latin typeface="Helvetica" panose="020B0604020202020204" pitchFamily="34" charset="0"/>
              </a:rPr>
              <a:t>II.</a:t>
            </a:r>
            <a:r>
              <a:rPr lang="es-ES" sz="18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s-E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lang="es-MX" sz="2100" i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 determine mediante resolución del Comité de Transparencia, el órgano garante competente, o en cumplimiento a una sentencia del Poder Judicial; </a:t>
            </a:r>
            <a:endParaRPr lang="es-ES" i="1" dirty="0"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marL="548640" indent="-365760">
              <a:spcAft>
                <a:spcPts val="420"/>
              </a:spcAft>
            </a:pPr>
            <a:endParaRPr lang="es-ES" b="1" i="0" dirty="0">
              <a:solidFill>
                <a:srgbClr val="2F2F2F"/>
              </a:solidFill>
              <a:effectLst/>
              <a:latin typeface="Helvetica" panose="020B0604020202020204" pitchFamily="34" charset="0"/>
            </a:endParaRPr>
          </a:p>
          <a:p>
            <a:pPr marL="548640" indent="-365760">
              <a:spcAft>
                <a:spcPts val="420"/>
              </a:spcAft>
            </a:pPr>
            <a:r>
              <a:rPr lang="es-ES" b="1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III.</a:t>
            </a:r>
            <a:r>
              <a:rPr lang="es-ES" sz="1800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lang="es-ES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Se generen versiones públicas para dar cumplimiento a las obligaciones de transparencia previstas en ley.</a:t>
            </a:r>
            <a:endParaRPr lang="es-ES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672B77-603B-5D58-C237-0F868523C322}"/>
              </a:ext>
            </a:extLst>
          </p:cNvPr>
          <p:cNvSpPr txBox="1"/>
          <p:nvPr/>
        </p:nvSpPr>
        <p:spPr>
          <a:xfrm>
            <a:off x="4056434" y="5162469"/>
            <a:ext cx="733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Los </a:t>
            </a:r>
            <a:r>
              <a:rPr lang="es-ES" b="1" i="0" u="sng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titulares de las áreas </a:t>
            </a:r>
            <a:r>
              <a:rPr lang="es-ES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deberán revisar la clasificación al momento de la recepción de una solicitud de acceso a la información, para verificar si encuadra en una causal de reserva o de confidencialidad.</a:t>
            </a:r>
            <a:endParaRPr lang="es-ES" b="0" i="0" dirty="0">
              <a:solidFill>
                <a:srgbClr val="2F2F2F"/>
              </a:solidFill>
              <a:effectLst/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026" name="Picture 2" descr="Derecho de petición | Gerencie.com">
            <a:extLst>
              <a:ext uri="{FF2B5EF4-FFF2-40B4-BE49-F238E27FC236}">
                <a16:creationId xmlns:a16="http://schemas.microsoft.com/office/drawing/2014/main" id="{3774068F-E856-5C70-E958-CC161BBF2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t="10427" r="29886" b="10596"/>
          <a:stretch/>
        </p:blipFill>
        <p:spPr bwMode="auto">
          <a:xfrm>
            <a:off x="4104194" y="2972772"/>
            <a:ext cx="2098814" cy="20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oluciones | Normatividad AGN">
            <a:extLst>
              <a:ext uri="{FF2B5EF4-FFF2-40B4-BE49-F238E27FC236}">
                <a16:creationId xmlns:a16="http://schemas.microsoft.com/office/drawing/2014/main" id="{B2CF7495-4147-0E96-30D2-82F738D8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96" y="2972772"/>
            <a:ext cx="1905000" cy="20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F - Diario Oficial de la Federación">
            <a:extLst>
              <a:ext uri="{FF2B5EF4-FFF2-40B4-BE49-F238E27FC236}">
                <a16:creationId xmlns:a16="http://schemas.microsoft.com/office/drawing/2014/main" id="{FC5818C1-8801-E56F-E5BC-8A91342A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84" y="2972773"/>
            <a:ext cx="1817728" cy="21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626;p2">
            <a:extLst>
              <a:ext uri="{FF2B5EF4-FFF2-40B4-BE49-F238E27FC236}">
                <a16:creationId xmlns:a16="http://schemas.microsoft.com/office/drawing/2014/main" id="{8E3D70CA-A12A-F192-E039-E3F3A76F43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omputos_2021 | Diputaciones Mapa">
            <a:extLst>
              <a:ext uri="{FF2B5EF4-FFF2-40B4-BE49-F238E27FC236}">
                <a16:creationId xmlns:a16="http://schemas.microsoft.com/office/drawing/2014/main" id="{EF3CB4A2-96EF-5B02-F4AB-59E5C635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4FD9B-369C-7487-5C87-B363F574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>
                <a:solidFill>
                  <a:schemeClr val="tx1"/>
                </a:solidFill>
              </a:rPr>
              <a:t>¿QUIEN CLASIFICA?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A7351A-071C-A815-3B87-08E7E5FA3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980840"/>
            <a:ext cx="7315200" cy="2044462"/>
          </a:xfrm>
        </p:spPr>
        <p:txBody>
          <a:bodyPr/>
          <a:lstStyle/>
          <a:p>
            <a:r>
              <a:rPr lang="es-MX" sz="2400" dirty="0"/>
              <a:t>Los </a:t>
            </a:r>
            <a:r>
              <a:rPr lang="es-MX" sz="2400" b="1" dirty="0"/>
              <a:t>titulares de las áreas </a:t>
            </a:r>
            <a:r>
              <a:rPr lang="es-MX" sz="2400" dirty="0"/>
              <a:t>de los sujetos obligados </a:t>
            </a:r>
          </a:p>
          <a:p>
            <a:pPr lvl="1"/>
            <a:r>
              <a:rPr lang="es-MX" sz="2000" dirty="0"/>
              <a:t>Responsables de revisar la procedencia y la determinación para clasificar la información.</a:t>
            </a:r>
          </a:p>
          <a:p>
            <a:pPr lvl="1"/>
            <a:r>
              <a:rPr lang="es-MX" sz="2000" dirty="0"/>
              <a:t>Lo anterior, al recibir la solicitud de información.</a:t>
            </a:r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170" name="Picture 2" descr="Declaración responsable: ¿qué es y cómo se hace? | ABANCA Blog">
            <a:extLst>
              <a:ext uri="{FF2B5EF4-FFF2-40B4-BE49-F238E27FC236}">
                <a16:creationId xmlns:a16="http://schemas.microsoft.com/office/drawing/2014/main" id="{65B099A5-7FD5-EC96-3CCF-C890EBC3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75" y="2416837"/>
            <a:ext cx="4955383" cy="3308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9A40B396-6FD5-442B-163E-A0D882C071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F87246D5-8AB0-C4CD-68EF-1F3F5E2C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DB05B-BE7B-8AEC-AFB1-048E07F6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97" y="864108"/>
            <a:ext cx="2947482" cy="4601183"/>
          </a:xfrm>
        </p:spPr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¿COMO SE CLASIFICA?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42DD4-7186-1F5E-4DAF-63279A9A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640372"/>
            <a:ext cx="7315200" cy="3007501"/>
          </a:xfrm>
        </p:spPr>
        <p:txBody>
          <a:bodyPr/>
          <a:lstStyle/>
          <a:p>
            <a:r>
              <a:rPr lang="es-MX" dirty="0"/>
              <a:t>En caso de que se niegue el acceso a la información, por considerar alguno de los supuestos de clasificación, el </a:t>
            </a:r>
            <a:r>
              <a:rPr lang="es-MX" b="1" u="sng" dirty="0"/>
              <a:t>COMITÉ DE TRANSPARENCIA </a:t>
            </a:r>
            <a:r>
              <a:rPr lang="es-MX" dirty="0"/>
              <a:t>deberá confirmar, modificar o revocar la decisión.</a:t>
            </a:r>
          </a:p>
          <a:p>
            <a:r>
              <a:rPr lang="es-MX" dirty="0"/>
              <a:t>Cada área al momento de clasificar la información deberá fundar y motivar de manera clara las razones por las que la información tiene dicho carácter.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194" name="Picture 2" descr="Comité de Transparencia | Instituto de Salud para el Bienestar | Gobierno |  gob.mx">
            <a:extLst>
              <a:ext uri="{FF2B5EF4-FFF2-40B4-BE49-F238E27FC236}">
                <a16:creationId xmlns:a16="http://schemas.microsoft.com/office/drawing/2014/main" id="{A6364A5A-3A0B-7CB6-CAF8-B230FB4E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71" y="3164699"/>
            <a:ext cx="3916194" cy="2828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26;p2">
            <a:extLst>
              <a:ext uri="{FF2B5EF4-FFF2-40B4-BE49-F238E27FC236}">
                <a16:creationId xmlns:a16="http://schemas.microsoft.com/office/drawing/2014/main" id="{A8A481EE-61A0-6950-4CA4-05908E6E18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65A702F6-A9D2-B7DE-E008-33439062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BFF04-1942-2442-0194-1853A29C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ELEMENTOS A CONSIDERAR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53AB8C1-B1CE-386D-F3FA-F20B6F6CE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166176"/>
              </p:ext>
            </p:extLst>
          </p:nvPr>
        </p:nvGraphicFramePr>
        <p:xfrm>
          <a:off x="3617608" y="790428"/>
          <a:ext cx="7948579" cy="52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oogle Shape;626;p2">
            <a:extLst>
              <a:ext uri="{FF2B5EF4-FFF2-40B4-BE49-F238E27FC236}">
                <a16:creationId xmlns:a16="http://schemas.microsoft.com/office/drawing/2014/main" id="{93A628B2-0912-6193-A7C0-24DB42D8F31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4435" y="124626"/>
            <a:ext cx="1102468" cy="54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omputos_2021 | Diputaciones Mapa">
            <a:extLst>
              <a:ext uri="{FF2B5EF4-FFF2-40B4-BE49-F238E27FC236}">
                <a16:creationId xmlns:a16="http://schemas.microsoft.com/office/drawing/2014/main" id="{FF7F4179-BE02-78F8-C281-8DBDCAA0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53" y="124626"/>
            <a:ext cx="1342632" cy="5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2248</TotalTime>
  <Words>1658</Words>
  <Application>Microsoft Office PowerPoint</Application>
  <PresentationFormat>Panorámica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Corbel</vt:lpstr>
      <vt:lpstr>Google Sans</vt:lpstr>
      <vt:lpstr>Helvetica</vt:lpstr>
      <vt:lpstr>Montserrat</vt:lpstr>
      <vt:lpstr>Wingdings 2</vt:lpstr>
      <vt:lpstr>Marco</vt:lpstr>
      <vt:lpstr>Clasificación de la información</vt:lpstr>
      <vt:lpstr>Principio de máxima publicidad.</vt:lpstr>
      <vt:lpstr>Presentación de PowerPoint</vt:lpstr>
      <vt:lpstr>PUNTOS GENERALES DE LA CLASIFICACIÓN.</vt:lpstr>
      <vt:lpstr>¿QUÉ ES LA CLASIFICACIÓN DE LA INFORMACIÓN?</vt:lpstr>
      <vt:lpstr>MOMENTOS EN QUE SE PUEDE CLASIFICAR LA INFORMACIÓN</vt:lpstr>
      <vt:lpstr>¿QUIEN CLASIFICA?</vt:lpstr>
      <vt:lpstr>¿COMO SE CLASIFICA?</vt:lpstr>
      <vt:lpstr>ELEMENTOS A CONSIDERAR</vt:lpstr>
      <vt:lpstr>ELEMENTOS A CONSIDERAR</vt:lpstr>
      <vt:lpstr>Presentación de PowerPoint</vt:lpstr>
      <vt:lpstr>LIMITES PARA EL DERECHO DE ACCESO A LA INFORMACIÓN</vt:lpstr>
      <vt:lpstr>INFORMACIÓN CONFIDENCIAL.</vt:lpstr>
      <vt:lpstr>Presentación de PowerPoint</vt:lpstr>
      <vt:lpstr>INFORMACIÓN RESERVADA</vt:lpstr>
      <vt:lpstr>Presentación de PowerPoint</vt:lpstr>
      <vt:lpstr>Presentación de PowerPoint</vt:lpstr>
      <vt:lpstr>LINEAMIENTO VIGÉSIMO TERCERO (ULTIMA REFORMA)</vt:lpstr>
      <vt:lpstr>PRUEBA DE DAÑO.</vt:lpstr>
      <vt:lpstr>Condiciones para validez de reserva. </vt:lpstr>
      <vt:lpstr>Presentación de PowerPoint</vt:lpstr>
      <vt:lpstr>VERSIÓN PÚBLICA </vt:lpstr>
      <vt:lpstr>¿PARA QUE SE HACE UNA VERSIÓN PÚBLICA?</vt:lpstr>
      <vt:lpstr>LEYENDA EN LA VERSIÓN PÚBLICA</vt:lpstr>
      <vt:lpstr>MODELO PARA DOCUMENTOS IMPRESOS.</vt:lpstr>
      <vt:lpstr>MODELO PARA DOCUMENTOS DIGITALES.</vt:lpstr>
      <vt:lpstr>DESCLASIFICACIÓN DE LA INFORMACIÓN</vt:lpstr>
      <vt:lpstr>AMPLIACIÓN DEL PLAZO DE RESERVA.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la información</dc:title>
  <dc:creator>iacipguanajuato4@outlook.com</dc:creator>
  <cp:lastModifiedBy>iacipguanajuato4@outlook.com</cp:lastModifiedBy>
  <cp:revision>13</cp:revision>
  <dcterms:created xsi:type="dcterms:W3CDTF">2023-04-25T00:20:01Z</dcterms:created>
  <dcterms:modified xsi:type="dcterms:W3CDTF">2023-06-14T21:03:40Z</dcterms:modified>
</cp:coreProperties>
</file>